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s/slide34.xml" ContentType="application/vnd.openxmlformats-officedocument.presentationml.slid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theme/theme2.xml" ContentType="application/vnd.openxmlformats-officedocument.them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tags/tag3.xml" ContentType="application/vnd.openxmlformats-officedocument.presentationml.tags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687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56" r:id="rId15"/>
    <p:sldId id="657" r:id="rId16"/>
    <p:sldId id="675" r:id="rId17"/>
    <p:sldId id="676" r:id="rId18"/>
    <p:sldId id="677" r:id="rId19"/>
    <p:sldId id="658" r:id="rId20"/>
    <p:sldId id="678" r:id="rId21"/>
    <p:sldId id="659" r:id="rId22"/>
    <p:sldId id="660" r:id="rId23"/>
    <p:sldId id="682" r:id="rId24"/>
    <p:sldId id="622" r:id="rId25"/>
    <p:sldId id="679" r:id="rId26"/>
    <p:sldId id="680" r:id="rId27"/>
    <p:sldId id="628" r:id="rId28"/>
    <p:sldId id="681" r:id="rId29"/>
    <p:sldId id="684" r:id="rId30"/>
    <p:sldId id="627" r:id="rId31"/>
    <p:sldId id="685" r:id="rId32"/>
    <p:sldId id="629" r:id="rId33"/>
    <p:sldId id="686" r:id="rId34"/>
    <p:sldId id="633" r:id="rId35"/>
    <p:sldId id="644" r:id="rId36"/>
    <p:sldId id="674" r:id="rId37"/>
    <p:sldId id="688" r:id="rId38"/>
  </p:sldIdLst>
  <p:sldSz cx="9144000" cy="5143500" type="screen16x9"/>
  <p:notesSz cx="9236075" cy="6950075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9B200"/>
    <a:srgbClr val="FFD6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5904" autoAdjust="0"/>
    <p:restoredTop sz="99698" autoAdjust="0"/>
  </p:normalViewPr>
  <p:slideViewPr>
    <p:cSldViewPr showGuides="1">
      <p:cViewPr varScale="1">
        <p:scale>
          <a:sx n="150" d="100"/>
          <a:sy n="150" d="100"/>
        </p:scale>
        <p:origin x="0" y="-144"/>
      </p:cViewPr>
      <p:guideLst>
        <p:guide orient="horz" pos="940"/>
        <p:guide orient="horz" pos="3239"/>
        <p:guide orient="horz" pos="2784"/>
        <p:guide orient="horz" pos="2300"/>
        <p:guide orient="horz" pos="1859"/>
        <p:guide orient="horz" pos="1390"/>
        <p:guide orient="horz" pos="468"/>
        <p:guide pos="3460"/>
        <p:guide pos="4037"/>
        <p:guide pos="2312"/>
        <p:guide pos="2880"/>
        <p:guide pos="5193"/>
        <p:guide pos="1746"/>
        <p:guide pos="579"/>
        <p:guide pos="1156"/>
        <p:guide pos="4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66" d="100"/>
          <a:sy n="66" d="100"/>
        </p:scale>
        <p:origin x="-4224" y="-864"/>
      </p:cViewPr>
      <p:guideLst>
        <p:guide orient="horz" pos="4158"/>
        <p:guide orient="horz" pos="347"/>
        <p:guide pos="383"/>
        <p:guide pos="5435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7748943" y="6600914"/>
            <a:ext cx="880566" cy="2016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gray">
          <a:xfrm>
            <a:off x="8046856" y="136350"/>
            <a:ext cx="587348" cy="3026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6106" y="6600914"/>
            <a:ext cx="6751474" cy="2016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2551113" y="550863"/>
            <a:ext cx="4133850" cy="2325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06106" y="3021281"/>
            <a:ext cx="8023866" cy="337796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7748943" y="6600914"/>
            <a:ext cx="881031" cy="2016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106" y="6600914"/>
            <a:ext cx="6751474" cy="201642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GfK</a:t>
            </a:r>
            <a:r>
              <a:rPr lang="en-US" dirty="0"/>
              <a:t>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300"/>
      </a:spcAft>
      <a:defRPr sz="1000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Aft>
        <a:spcPts val="30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92075" indent="-92075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79388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265113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270000" indent="-900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6700" indent="-88900" algn="l" defTabSz="914400" rtl="0" eaLnBrk="1" latinLnBrk="0" hangingPunct="1">
      <a:spcAft>
        <a:spcPts val="300"/>
      </a:spcAft>
      <a:buFont typeface="Arial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849" y="1779587"/>
            <a:ext cx="8496301" cy="1008193"/>
          </a:xfrm>
        </p:spPr>
        <p:txBody>
          <a:bodyPr anchor="b"/>
          <a:lstStyle>
            <a:lvl1pPr>
              <a:defRPr sz="3800" b="0" cap="all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3849" y="2859790"/>
            <a:ext cx="8496302" cy="1151823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Click to add text</a:t>
            </a:r>
          </a:p>
        </p:txBody>
      </p:sp>
      <p:sp>
        <p:nvSpPr>
          <p:cNvPr id="4" name="Rechteck 3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848" y="4642135"/>
            <a:ext cx="8496299" cy="16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560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r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0" y="9855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991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re Blac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GB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23851" y="987425"/>
            <a:ext cx="8496299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70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ur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 bwMode="gray">
          <a:xfrm>
            <a:off x="323851" y="987424"/>
            <a:ext cx="8496300" cy="1944689"/>
          </a:xfrm>
        </p:spPr>
        <p:txBody>
          <a:bodyPr vert="horz" lIns="0" tIns="18000" rIns="0" bIns="0" rtlCol="0" anchor="b" anchorCtr="0">
            <a:noAutofit/>
          </a:bodyPr>
          <a:lstStyle>
            <a:lvl1pPr>
              <a:defRPr lang="de-DE" sz="3800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22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1779588"/>
            <a:ext cx="1296144" cy="22323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3363834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2931786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1779588"/>
            <a:ext cx="2736304" cy="1152197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3579857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3795881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117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our Contact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235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7636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636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7636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7636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7637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28" hasCustomPrompt="1"/>
          </p:nvPr>
        </p:nvSpPr>
        <p:spPr bwMode="gray">
          <a:xfrm>
            <a:off x="4644728" y="2931749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084889" y="408397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084888" y="365193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084888" y="293195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084888" y="430000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084967" y="451602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3" name="Picture Placeholder 4"/>
          <p:cNvSpPr>
            <a:spLocks noGrp="1"/>
          </p:cNvSpPr>
          <p:nvPr>
            <p:ph type="pic" sz="quarter" idx="34" hasCustomPrompt="1"/>
          </p:nvPr>
        </p:nvSpPr>
        <p:spPr bwMode="gray">
          <a:xfrm>
            <a:off x="3235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7636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7636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7636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17636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17637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  <p:sp>
        <p:nvSpPr>
          <p:cNvPr id="39" name="Picture Placeholder 4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4644728" y="987530"/>
            <a:ext cx="1296144" cy="1800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Picture</a:t>
            </a:r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6084889" y="2139559"/>
            <a:ext cx="2736303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[phone number]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084888" y="1707511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[title]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084888" y="987530"/>
            <a:ext cx="2736304" cy="719980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4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 b="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400"/>
            </a:lvl9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084888" y="2355582"/>
            <a:ext cx="2736304" cy="21602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[email address]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084967" y="2571606"/>
            <a:ext cx="2736226" cy="215014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0" indent="0" algn="l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630238" algn="l"/>
              </a:tabLst>
              <a:defRPr sz="1200"/>
            </a:lvl3pPr>
            <a:lvl4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/>
                </a:solidFill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5pPr>
            <a:lvl6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6pPr>
            <a:lvl7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7pPr>
            <a:lvl8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8pPr>
            <a:lvl9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200"/>
            </a:lvl9pPr>
          </a:lstStyle>
          <a:p>
            <a:pPr lvl="4"/>
            <a:r>
              <a:rPr lang="en-US" dirty="0" smtClean="0"/>
              <a:t>[country]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654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gray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323410" y="987425"/>
            <a:ext cx="8497180" cy="1944688"/>
          </a:xfrm>
        </p:spPr>
        <p:txBody>
          <a:bodyPr anchor="b"/>
          <a:lstStyle>
            <a:lvl1pPr>
              <a:defRPr sz="3800" cap="all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23528" y="4732056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323528" y="4516032"/>
            <a:ext cx="8496944" cy="216024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8797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31F222-DE02-4045-B884-26422B2E5329}" type="datetimeFigureOut">
              <a:rPr lang="en-US" smtClean="0"/>
              <a:pPr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DE3EDD9-207C-45B1-ACD6-283B11F13C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089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 bwMode="gray">
          <a:xfrm>
            <a:off x="323850" y="987424"/>
            <a:ext cx="8496300" cy="396081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67430" y="1779588"/>
            <a:ext cx="8209140" cy="1008193"/>
          </a:xfrm>
        </p:spPr>
        <p:txBody>
          <a:bodyPr anchor="b"/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66871" y="2859790"/>
            <a:ext cx="8209684" cy="11521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hteck 6"/>
          <p:cNvSpPr/>
          <p:nvPr userDrawn="1"/>
        </p:nvSpPr>
        <p:spPr bwMode="gray">
          <a:xfrm>
            <a:off x="0" y="4948238"/>
            <a:ext cx="9144000" cy="21587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67431" y="4642135"/>
            <a:ext cx="8209140" cy="1619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258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360000" indent="-360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1800"/>
            </a:lvl1pPr>
            <a:lvl2pPr marL="358775" indent="0">
              <a:spcAft>
                <a:spcPts val="400"/>
              </a:spcAft>
              <a:buClr>
                <a:schemeClr val="bg2"/>
              </a:buClr>
              <a:buFont typeface="+mj-lt"/>
              <a:buNone/>
              <a:defRPr sz="1800">
                <a:solidFill>
                  <a:schemeClr val="tx1"/>
                </a:solidFill>
              </a:defRPr>
            </a:lvl2pPr>
            <a:lvl3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3pPr>
            <a:lvl4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4pPr>
            <a:lvl5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5pPr>
            <a:lvl6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6pPr>
            <a:lvl7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7pPr>
            <a:lvl8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8pPr>
            <a:lvl9pPr marL="360000" indent="0">
              <a:spcAft>
                <a:spcPts val="1200"/>
              </a:spcAft>
              <a:buFontTx/>
              <a:buNone/>
              <a:defRPr sz="1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2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for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779640"/>
            <a:ext cx="9144000" cy="1584220"/>
          </a:xfr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grpSp>
        <p:nvGrpSpPr>
          <p:cNvPr id="96" name="Gruppieren 95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97" name="Gerade Verbindung 96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Gerade Verbindung 105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106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107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pieren 108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110" name="Gerade Verbindung 109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Gerade Verbindung 110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Gerade Verbindung 111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112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Gerade Verbindung 113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Gerade Verbindung 114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Gerade Verbindung 115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Gerade Verbindung 116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Gerade Verbindung 117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Gerade Verbindung 118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Gerade Verbindung 119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Gerade Verbindung 120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uppieren 121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123" name="Gerade Verbindung 122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rade Verbindung 123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rade Verbindung 124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Gerade Verbindung 125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Gerade Verbindung 126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Gerade Verbindung 127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Gerade Verbindung 128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Gerade Verbindung 129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Gerade Verbindung 130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Gerade Verbindung 131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Gerade Verbindung 132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Gerade Verbindung 133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Gerade Verbindung 134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hteck 2"/>
          <p:cNvSpPr/>
          <p:nvPr userDrawn="1"/>
        </p:nvSpPr>
        <p:spPr bwMode="gray">
          <a:xfrm>
            <a:off x="0" y="0"/>
            <a:ext cx="9144000" cy="168144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888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Slide for printing docum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0" y="1995670"/>
            <a:ext cx="9144000" cy="1152160"/>
          </a:xfr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3000" kern="1200" dirty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59" name="Rechteck 58"/>
          <p:cNvSpPr/>
          <p:nvPr userDrawn="1"/>
        </p:nvSpPr>
        <p:spPr bwMode="gray">
          <a:xfrm>
            <a:off x="0" y="1977684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0" name="Rechteck 59"/>
          <p:cNvSpPr/>
          <p:nvPr userDrawn="1"/>
        </p:nvSpPr>
        <p:spPr bwMode="gray">
          <a:xfrm>
            <a:off x="0" y="3111810"/>
            <a:ext cx="9144000" cy="54006"/>
          </a:xfrm>
          <a:prstGeom prst="rect">
            <a:avLst/>
          </a:prstGeom>
          <a:gradFill>
            <a:gsLst>
              <a:gs pos="2000">
                <a:schemeClr val="accent6"/>
              </a:gs>
              <a:gs pos="100000">
                <a:srgbClr val="F9B200"/>
              </a:gs>
            </a:gsLst>
            <a:lin ang="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600" dirty="0" err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 bwMode="gray">
          <a:xfrm>
            <a:off x="0" y="0"/>
            <a:ext cx="9144000" cy="17795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de-DE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8174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3775"/>
            <a:ext cx="8496300" cy="144462"/>
          </a:xfrm>
        </p:spPr>
        <p:txBody>
          <a:bodyPr tIns="0" bIns="3600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solidFill>
                  <a:schemeClr val="bg2"/>
                </a:solidFill>
              </a:defRPr>
            </a:lvl1pPr>
            <a:lvl2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2pPr>
            <a:lvl3pPr marL="0" indent="0"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3pPr>
            <a:lvl4pPr marL="0" indent="0">
              <a:spcBef>
                <a:spcPts val="300"/>
              </a:spcBef>
              <a:spcAft>
                <a:spcPts val="0"/>
              </a:spcAft>
              <a:buNone/>
              <a:defRPr sz="9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6pPr>
            <a:lvl7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7pPr>
            <a:lvl8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8pPr>
            <a:lvl9pPr marL="0" indent="0">
              <a:spcBef>
                <a:spcPts val="300"/>
              </a:spcBef>
              <a:buFont typeface="Arial" pitchFamily="34" charset="0"/>
              <a:buNone/>
              <a:defRPr sz="9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189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7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6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4644010" y="915520"/>
            <a:ext cx="417671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0440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23850" y="4804060"/>
            <a:ext cx="8496300" cy="144462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4pPr>
            <a:lvl5pPr marL="0" indent="0">
              <a:spcBef>
                <a:spcPts val="300"/>
              </a:spcBef>
              <a:spcAft>
                <a:spcPts val="0"/>
              </a:spcAft>
              <a:buNone/>
              <a:defRPr sz="900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8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385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 bwMode="gray">
          <a:xfrm>
            <a:off x="32038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 bwMode="gray">
          <a:xfrm>
            <a:off x="6084210" y="915520"/>
            <a:ext cx="2735263" cy="381681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2pPr>
            <a:lvl3pPr marL="180975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3pPr>
            <a:lvl4pPr marL="36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4pPr>
            <a:lvl5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5pPr>
            <a:lvl6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6pPr>
            <a:lvl7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7pPr>
            <a:lvl8pPr>
              <a:defRPr sz="1600"/>
            </a:lvl8pPr>
            <a:lvl9pPr marL="540000" marR="0" indent="-180975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/>
            </a:lvl9pPr>
          </a:lstStyle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3216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tags" Target="../tags/tag2.xml"/><Relationship Id="rId1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3851" y="195419"/>
            <a:ext cx="6408449" cy="57610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Click to add text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 bwMode="gray">
          <a:xfrm>
            <a:off x="323850" y="915520"/>
            <a:ext cx="8496300" cy="3816817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Click to add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6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gray">
          <a:xfrm>
            <a:off x="8245708" y="195420"/>
            <a:ext cx="576079" cy="57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ieren 14"/>
          <p:cNvGrpSpPr/>
          <p:nvPr userDrawn="1"/>
        </p:nvGrpSpPr>
        <p:grpSpPr bwMode="gray">
          <a:xfrm>
            <a:off x="323850" y="-315520"/>
            <a:ext cx="8496740" cy="216030"/>
            <a:chOff x="323850" y="-531550"/>
            <a:chExt cx="8496740" cy="432060"/>
          </a:xfrm>
        </p:grpSpPr>
        <p:cxnSp>
          <p:nvCxnSpPr>
            <p:cNvPr id="16" name="Gerade Verbindung 15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/>
          <p:cNvGrpSpPr/>
          <p:nvPr userDrawn="1"/>
        </p:nvGrpSpPr>
        <p:grpSpPr bwMode="gray">
          <a:xfrm>
            <a:off x="323850" y="5236120"/>
            <a:ext cx="8496740" cy="216030"/>
            <a:chOff x="323850" y="-531550"/>
            <a:chExt cx="8496740" cy="432060"/>
          </a:xfrm>
        </p:grpSpPr>
        <p:cxnSp>
          <p:nvCxnSpPr>
            <p:cNvPr id="29" name="Gerade Verbindung 28"/>
            <p:cNvCxnSpPr/>
            <p:nvPr userDrawn="1"/>
          </p:nvCxnSpPr>
          <p:spPr bwMode="gray">
            <a:xfrm rot="5400000">
              <a:off x="10782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/>
          </p:nvCxnSpPr>
          <p:spPr bwMode="gray">
            <a:xfrm rot="5400000">
              <a:off x="1403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/>
          </p:nvCxnSpPr>
          <p:spPr bwMode="gray">
            <a:xfrm rot="5400000">
              <a:off x="15475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/>
          </p:nvCxnSpPr>
          <p:spPr bwMode="gray">
            <a:xfrm rot="5400000">
              <a:off x="28437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 userDrawn="1"/>
          </p:nvCxnSpPr>
          <p:spPr bwMode="gray">
            <a:xfrm rot="5400000">
              <a:off x="29877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/>
            <p:cNvCxnSpPr/>
            <p:nvPr userDrawn="1"/>
          </p:nvCxnSpPr>
          <p:spPr bwMode="gray">
            <a:xfrm rot="5400000">
              <a:off x="42839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34"/>
            <p:cNvCxnSpPr/>
            <p:nvPr userDrawn="1"/>
          </p:nvCxnSpPr>
          <p:spPr bwMode="gray">
            <a:xfrm rot="5400000">
              <a:off x="44279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35"/>
            <p:cNvCxnSpPr/>
            <p:nvPr userDrawn="1"/>
          </p:nvCxnSpPr>
          <p:spPr bwMode="gray">
            <a:xfrm rot="5400000">
              <a:off x="57241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 userDrawn="1"/>
          </p:nvCxnSpPr>
          <p:spPr bwMode="gray">
            <a:xfrm rot="5400000">
              <a:off x="58681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 userDrawn="1"/>
          </p:nvCxnSpPr>
          <p:spPr bwMode="gray">
            <a:xfrm rot="5400000">
              <a:off x="71643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 userDrawn="1"/>
          </p:nvCxnSpPr>
          <p:spPr bwMode="gray">
            <a:xfrm rot="5400000">
              <a:off x="730838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39"/>
            <p:cNvCxnSpPr/>
            <p:nvPr userDrawn="1"/>
          </p:nvCxnSpPr>
          <p:spPr bwMode="gray">
            <a:xfrm rot="5400000">
              <a:off x="8604560" y="-315520"/>
              <a:ext cx="4320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 userDrawn="1"/>
        </p:nvGrpSpPr>
        <p:grpSpPr bwMode="gray">
          <a:xfrm>
            <a:off x="9252650" y="771500"/>
            <a:ext cx="216030" cy="4176580"/>
            <a:chOff x="9252650" y="771500"/>
            <a:chExt cx="216030" cy="4176580"/>
          </a:xfrm>
        </p:grpSpPr>
        <p:cxnSp>
          <p:nvCxnSpPr>
            <p:cNvPr id="48" name="Gerade Verbindung 47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VCT_Marker_ID_4" hidden="1"/>
          <p:cNvSpPr/>
          <p:nvPr userDrawn="1">
            <p:custDataLst>
              <p:tags r:id="rId19"/>
            </p:custDataLst>
          </p:nvPr>
        </p:nvSpPr>
        <p:spPr bwMode="gray">
          <a:xfrm>
            <a:off x="1270000" y="127000"/>
            <a:ext cx="127000" cy="12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64" name="Gruppieren 63"/>
          <p:cNvGrpSpPr/>
          <p:nvPr userDrawn="1"/>
        </p:nvGrpSpPr>
        <p:grpSpPr bwMode="gray">
          <a:xfrm>
            <a:off x="-324680" y="771500"/>
            <a:ext cx="216030" cy="4176580"/>
            <a:chOff x="9252650" y="771500"/>
            <a:chExt cx="216030" cy="4176580"/>
          </a:xfrm>
        </p:grpSpPr>
        <p:cxnSp>
          <p:nvCxnSpPr>
            <p:cNvPr id="65" name="Gerade Verbindung 64"/>
            <p:cNvCxnSpPr/>
            <p:nvPr userDrawn="1"/>
          </p:nvCxnSpPr>
          <p:spPr bwMode="gray">
            <a:xfrm>
              <a:off x="9252650" y="9875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 userDrawn="1"/>
          </p:nvCxnSpPr>
          <p:spPr bwMode="gray">
            <a:xfrm>
              <a:off x="9252650" y="77150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 userDrawn="1"/>
          </p:nvCxnSpPr>
          <p:spPr bwMode="gray">
            <a:xfrm>
              <a:off x="9252650" y="494808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 userDrawn="1"/>
          </p:nvCxnSpPr>
          <p:spPr bwMode="gray">
            <a:xfrm>
              <a:off x="9252650" y="48040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 userDrawn="1"/>
          </p:nvCxnSpPr>
          <p:spPr bwMode="gray">
            <a:xfrm>
              <a:off x="9252650" y="415597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 userDrawn="1"/>
          </p:nvCxnSpPr>
          <p:spPr bwMode="gray">
            <a:xfrm>
              <a:off x="9252650" y="40119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 userDrawn="1"/>
          </p:nvCxnSpPr>
          <p:spPr bwMode="gray">
            <a:xfrm>
              <a:off x="9252650" y="336386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 userDrawn="1"/>
          </p:nvCxnSpPr>
          <p:spPr bwMode="gray">
            <a:xfrm>
              <a:off x="9252650" y="32198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 userDrawn="1"/>
          </p:nvCxnSpPr>
          <p:spPr bwMode="gray">
            <a:xfrm>
              <a:off x="9252650" y="25717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 userDrawn="1"/>
          </p:nvCxnSpPr>
          <p:spPr bwMode="gray">
            <a:xfrm>
              <a:off x="9252650" y="242773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 userDrawn="1"/>
          </p:nvCxnSpPr>
          <p:spPr bwMode="gray">
            <a:xfrm>
              <a:off x="9252650" y="177964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 userDrawn="1"/>
          </p:nvCxnSpPr>
          <p:spPr bwMode="gray">
            <a:xfrm>
              <a:off x="9252650" y="163562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 userDrawn="1"/>
          </p:nvCxnSpPr>
          <p:spPr bwMode="gray">
            <a:xfrm>
              <a:off x="9252650" y="4732050"/>
              <a:ext cx="2160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hteck 65"/>
          <p:cNvSpPr/>
          <p:nvPr userDrawn="1"/>
        </p:nvSpPr>
        <p:spPr bwMode="gray">
          <a:xfrm>
            <a:off x="7524750" y="4948080"/>
            <a:ext cx="1295840" cy="144000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/>
            <a:fld id="{FCBC2E87-33EB-478A-988F-F7C865AFDA8A}" type="slidenum">
              <a:rPr lang="en-US" sz="800" smtClean="0">
                <a:solidFill>
                  <a:schemeClr val="bg2"/>
                </a:solidFill>
                <a:latin typeface="Arial" pitchFamily="34" charset="0"/>
              </a:rPr>
              <a:pPr lvl="0" algn="r"/>
              <a:t>‹#›</a:t>
            </a:fld>
            <a:endParaRPr lang="en-US" sz="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79" name="Rechteck 13"/>
          <p:cNvSpPr/>
          <p:nvPr userDrawn="1"/>
        </p:nvSpPr>
        <p:spPr bwMode="gray">
          <a:xfrm>
            <a:off x="324390" y="4948080"/>
            <a:ext cx="7056000" cy="144000"/>
          </a:xfrm>
          <a:prstGeom prst="rect">
            <a:avLst/>
          </a:prstGeom>
          <a:noFill/>
          <a:ln w="9525">
            <a:noFill/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8" indent="0">
              <a:tabLst/>
            </a:pPr>
            <a:r>
              <a:rPr lang="en-US" sz="800" noProof="0" dirty="0" smtClean="0">
                <a:solidFill>
                  <a:schemeClr val="bg2"/>
                </a:solidFill>
                <a:latin typeface="Arial" pitchFamily="34" charset="0"/>
              </a:rPr>
              <a:t>© GfK 2012 | Designing for Data Driven Organizations | October 2012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713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5" r:id="rId4"/>
    <p:sldLayoutId id="2147483677" r:id="rId5"/>
    <p:sldLayoutId id="2147483654" r:id="rId6"/>
    <p:sldLayoutId id="2147483650" r:id="rId7"/>
    <p:sldLayoutId id="2147483652" r:id="rId8"/>
    <p:sldLayoutId id="2147483678" r:id="rId9"/>
    <p:sldLayoutId id="2147483664" r:id="rId10"/>
    <p:sldLayoutId id="2147483673" r:id="rId11"/>
    <p:sldLayoutId id="2147483665" r:id="rId12"/>
    <p:sldLayoutId id="2147483668" r:id="rId13"/>
    <p:sldLayoutId id="2147483670" r:id="rId14"/>
    <p:sldLayoutId id="2147483671" r:id="rId15"/>
    <p:sldLayoutId id="214748367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0" marR="0" indent="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0975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54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540000" marR="0" indent="-180975" algn="l" defTabSz="914400" rtl="0" eaLnBrk="1" fontAlgn="auto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10" Type="http://schemas.openxmlformats.org/officeDocument/2006/relationships/image" Target="../media/image42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image" Target="../media/image30.png"/><Relationship Id="rId26" Type="http://schemas.openxmlformats.org/officeDocument/2006/relationships/image" Target="../media/image31.png"/><Relationship Id="rId27" Type="http://schemas.openxmlformats.org/officeDocument/2006/relationships/image" Target="../media/image32.png"/><Relationship Id="rId28" Type="http://schemas.openxmlformats.org/officeDocument/2006/relationships/image" Target="../media/image33.png"/><Relationship Id="rId10" Type="http://schemas.openxmlformats.org/officeDocument/2006/relationships/image" Target="../media/image42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7.jpeg"/><Relationship Id="rId3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42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20" Type="http://schemas.openxmlformats.org/officeDocument/2006/relationships/image" Target="../media/image22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16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1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42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20" Type="http://schemas.openxmlformats.org/officeDocument/2006/relationships/image" Target="../media/image30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16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14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40.png"/><Relationship Id="rId25" Type="http://schemas.openxmlformats.org/officeDocument/2006/relationships/image" Target="../media/image41.png"/><Relationship Id="rId26" Type="http://schemas.openxmlformats.org/officeDocument/2006/relationships/image" Target="../media/image42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jpe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5.png"/><Relationship Id="rId30" Type="http://schemas.openxmlformats.org/officeDocument/2006/relationships/image" Target="../media/image16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9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33" Type="http://schemas.openxmlformats.org/officeDocument/2006/relationships/image" Target="../media/image56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42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.png"/><Relationship Id="rId21" Type="http://schemas.openxmlformats.org/officeDocument/2006/relationships/image" Target="../media/image28.png"/><Relationship Id="rId22" Type="http://schemas.openxmlformats.org/officeDocument/2006/relationships/image" Target="../media/image31.png"/><Relationship Id="rId23" Type="http://schemas.openxmlformats.org/officeDocument/2006/relationships/image" Target="../media/image26.png"/><Relationship Id="rId24" Type="http://schemas.openxmlformats.org/officeDocument/2006/relationships/image" Target="../media/image29.png"/><Relationship Id="rId25" Type="http://schemas.openxmlformats.org/officeDocument/2006/relationships/image" Target="../media/image32.png"/><Relationship Id="rId26" Type="http://schemas.openxmlformats.org/officeDocument/2006/relationships/image" Target="../media/image27.png"/><Relationship Id="rId27" Type="http://schemas.openxmlformats.org/officeDocument/2006/relationships/image" Target="../media/image30.png"/><Relationship Id="rId28" Type="http://schemas.openxmlformats.org/officeDocument/2006/relationships/image" Target="../media/image3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2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30" Type="http://schemas.openxmlformats.org/officeDocument/2006/relationships/image" Target="../media/image20.png"/><Relationship Id="rId31" Type="http://schemas.openxmlformats.org/officeDocument/2006/relationships/image" Target="../media/image23.png"/><Relationship Id="rId32" Type="http://schemas.openxmlformats.org/officeDocument/2006/relationships/image" Target="../media/image18.png"/><Relationship Id="rId9" Type="http://schemas.openxmlformats.org/officeDocument/2006/relationships/image" Target="../media/image19.png"/><Relationship Id="rId6" Type="http://schemas.openxmlformats.org/officeDocument/2006/relationships/image" Target="../media/image56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Relationship Id="rId33" Type="http://schemas.openxmlformats.org/officeDocument/2006/relationships/image" Target="../media/image21.png"/><Relationship Id="rId34" Type="http://schemas.openxmlformats.org/officeDocument/2006/relationships/image" Target="../media/image24.png"/><Relationship Id="rId35" Type="http://schemas.openxmlformats.org/officeDocument/2006/relationships/image" Target="../media/image48.jpeg"/><Relationship Id="rId10" Type="http://schemas.openxmlformats.org/officeDocument/2006/relationships/image" Target="../media/image22.png"/><Relationship Id="rId11" Type="http://schemas.openxmlformats.org/officeDocument/2006/relationships/image" Target="../media/image34.png"/><Relationship Id="rId12" Type="http://schemas.openxmlformats.org/officeDocument/2006/relationships/image" Target="../media/image37.png"/><Relationship Id="rId13" Type="http://schemas.openxmlformats.org/officeDocument/2006/relationships/image" Target="../media/image40.png"/><Relationship Id="rId14" Type="http://schemas.openxmlformats.org/officeDocument/2006/relationships/image" Target="../media/image35.png"/><Relationship Id="rId15" Type="http://schemas.openxmlformats.org/officeDocument/2006/relationships/image" Target="../media/image38.png"/><Relationship Id="rId16" Type="http://schemas.openxmlformats.org/officeDocument/2006/relationships/image" Target="../media/image41.png"/><Relationship Id="rId17" Type="http://schemas.openxmlformats.org/officeDocument/2006/relationships/image" Target="../media/image36.png"/><Relationship Id="rId18" Type="http://schemas.openxmlformats.org/officeDocument/2006/relationships/image" Target="../media/image39.png"/><Relationship Id="rId19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20" Type="http://schemas.openxmlformats.org/officeDocument/2006/relationships/image" Target="../media/image33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10" Type="http://schemas.openxmlformats.org/officeDocument/2006/relationships/image" Target="../media/image41.png"/><Relationship Id="rId11" Type="http://schemas.openxmlformats.org/officeDocument/2006/relationships/image" Target="../media/image42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for data-driven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bitsybot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Bitsy Bentley</a:t>
            </a:r>
          </a:p>
          <a:p>
            <a:r>
              <a:rPr lang="en-US" dirty="0" smtClean="0"/>
              <a:t>Director of Data Visualization, GfK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58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defines a </a:t>
            </a:r>
            <a:br>
              <a:rPr lang="en-US" smtClean="0"/>
            </a:br>
            <a:r>
              <a:rPr lang="en-US" smtClean="0"/>
              <a:t>data-driven Organization?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09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17328" y="2211700"/>
            <a:ext cx="559398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64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0778E-6 L -0.13334 0.002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gray">
          <a:xfrm>
            <a:off x="1259540" y="1059540"/>
            <a:ext cx="4032560" cy="6480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gray">
          <a:xfrm>
            <a:off x="1259540" y="1935840"/>
            <a:ext cx="4032560" cy="6480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1259540" y="2888340"/>
            <a:ext cx="4032560" cy="64809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13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341031"/>
            <a:ext cx="4191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1081927"/>
            <a:ext cx="4191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137357" y="4752975"/>
            <a:ext cx="419100" cy="390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4221" y="282388"/>
            <a:ext cx="419100" cy="371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789" y="517151"/>
            <a:ext cx="419100" cy="419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1646703"/>
            <a:ext cx="419100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3623419"/>
            <a:ext cx="419100" cy="419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2350" y="1364315"/>
            <a:ext cx="419100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3905807"/>
            <a:ext cx="419100" cy="41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188195"/>
            <a:ext cx="419100" cy="419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799539"/>
            <a:ext cx="419100" cy="419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55720" y="2493867"/>
            <a:ext cx="419100" cy="419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1929091"/>
            <a:ext cx="419100" cy="4191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211479"/>
            <a:ext cx="419100" cy="419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2776255"/>
            <a:ext cx="419100" cy="4191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4470583"/>
            <a:ext cx="4191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0"/>
            <a:ext cx="419100" cy="419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3058643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20951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8023E-6 L 0.55868 0.025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12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191E-6 L 0.04323 0.322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61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237E-6 L -0.21198 -0.102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51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6583E-6 L 0.76719 0.6258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312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25 L 0.42916 0.139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726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4489E-6 L 0.17327 -0.216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084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3973E-6 L 0.70382 0.114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571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3241E-6 L 0.10243 -0.161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80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2725E-6 L 0.21667 0.059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9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494 L 0.44462 -0.431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213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7943E-6 L 0.16164 0.232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64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1767E-6 L 0.59861 -0.0966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485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35 L 0.01233 0.166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79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6985E-6 L 0.33854 -0.1844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923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648 L 0.15764 0.12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679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31 L 0.38195 -0.3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168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139E-6 L -0.17656 0.103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519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10534E-8 L 0.71667 -0.35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17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0715" y="4165230"/>
            <a:ext cx="4191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559174"/>
            <a:ext cx="4191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1928534"/>
            <a:ext cx="4191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724400"/>
            <a:ext cx="4191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0826" y="3046882"/>
            <a:ext cx="4191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79587"/>
            <a:ext cx="4191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2208121"/>
            <a:ext cx="41910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110789" y="1677522"/>
            <a:ext cx="419100" cy="390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3326469"/>
            <a:ext cx="419100" cy="419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2487708"/>
            <a:ext cx="419100" cy="419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4444817"/>
            <a:ext cx="419100" cy="419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21" y="838761"/>
            <a:ext cx="419100" cy="4191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37357" y="1118348"/>
            <a:ext cx="419100" cy="4191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2767295"/>
            <a:ext cx="419100" cy="419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3606056"/>
            <a:ext cx="419100" cy="4191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0"/>
            <a:ext cx="419100" cy="419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885643"/>
            <a:ext cx="419100" cy="419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139793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84644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7751E-6 L -0.20209 -0.13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7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062 L -0.25017 0.1377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68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3 L 0.20035 -0.271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35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1455E-6 L 0.24896 -0.815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407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71 L 0.19757 -0.06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9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991E-7 L 0.03906 0.191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95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2589E-6 L 0.08386 0.246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23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92 L 0.03281 0.06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32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865 L -0.26059 0.180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858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71 L 0.07483 0.0531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47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4603E-6 L 0.01805 -0.619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309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9305E-6 L 0.36927 0.513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2564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2453E-6 L -0.41163 0.60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3009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24 L -0.2401 -0.151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750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5953E-6 L -0.29132 -0.1683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843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0139E-6 L 0.51354 0.103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51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9101E-6 L 0.2592 0.063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315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8403E-6 L -0.36719 0.116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5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2223248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37357" y="3890684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555812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21" y="4168590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277906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2501154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833718"/>
            <a:ext cx="41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4724400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1111624"/>
            <a:ext cx="419100" cy="419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0"/>
            <a:ext cx="419100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1389530"/>
            <a:ext cx="419100" cy="41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0826" y="1667436"/>
            <a:ext cx="419100" cy="419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2779060"/>
            <a:ext cx="419100" cy="41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3056966"/>
            <a:ext cx="419100" cy="4191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0715" y="1945342"/>
            <a:ext cx="419100" cy="4191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789" y="4446496"/>
            <a:ext cx="419100" cy="419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3612778"/>
            <a:ext cx="419100" cy="419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3334872"/>
            <a:ext cx="419100" cy="4191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341031"/>
            <a:ext cx="419100" cy="4191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1081927"/>
            <a:ext cx="419100" cy="4191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137357" y="4752975"/>
            <a:ext cx="419100" cy="39052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4221" y="282388"/>
            <a:ext cx="419100" cy="3714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789" y="517151"/>
            <a:ext cx="419100" cy="4191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1646703"/>
            <a:ext cx="419100" cy="4191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3623419"/>
            <a:ext cx="419100" cy="4191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2350" y="1364315"/>
            <a:ext cx="419100" cy="4191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3905807"/>
            <a:ext cx="419100" cy="4191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188195"/>
            <a:ext cx="419100" cy="4191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799539"/>
            <a:ext cx="419100" cy="4191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55720" y="2493867"/>
            <a:ext cx="419100" cy="4191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1929091"/>
            <a:ext cx="419100" cy="4191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211479"/>
            <a:ext cx="419100" cy="4191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2776255"/>
            <a:ext cx="419100" cy="4191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4470583"/>
            <a:ext cx="419100" cy="4191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0"/>
            <a:ext cx="419100" cy="4191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3058643"/>
            <a:ext cx="419100" cy="41910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0715" y="4165230"/>
            <a:ext cx="419100" cy="41910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559174"/>
            <a:ext cx="419100" cy="41910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1928534"/>
            <a:ext cx="419100" cy="419100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724400"/>
            <a:ext cx="419100" cy="419100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0826" y="3046882"/>
            <a:ext cx="419100" cy="419100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79587"/>
            <a:ext cx="419100" cy="419100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2208121"/>
            <a:ext cx="419100" cy="419100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110789" y="1677522"/>
            <a:ext cx="419100" cy="39052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3326469"/>
            <a:ext cx="419100" cy="419100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2487708"/>
            <a:ext cx="419100" cy="419100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4444817"/>
            <a:ext cx="419100" cy="419100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21" y="838761"/>
            <a:ext cx="419100" cy="419100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37357" y="1118348"/>
            <a:ext cx="419100" cy="419100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2767295"/>
            <a:ext cx="419100" cy="419100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3606056"/>
            <a:ext cx="419100" cy="419100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0"/>
            <a:ext cx="419100" cy="419100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885643"/>
            <a:ext cx="419100" cy="419100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139793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707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gray">
          <a:xfrm>
            <a:off x="1187530" y="1707630"/>
            <a:ext cx="6408890" cy="158422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143000" y="742950"/>
            <a:ext cx="6858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85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2223248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37357" y="3890684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555812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21" y="4168590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277906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2501154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833718"/>
            <a:ext cx="41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4724400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1111624"/>
            <a:ext cx="419100" cy="419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0"/>
            <a:ext cx="419100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1389530"/>
            <a:ext cx="419100" cy="41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0826" y="1667436"/>
            <a:ext cx="419100" cy="419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2779060"/>
            <a:ext cx="419100" cy="41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3056966"/>
            <a:ext cx="419100" cy="4191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0715" y="1945342"/>
            <a:ext cx="419100" cy="4191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789" y="4446496"/>
            <a:ext cx="419100" cy="419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3612778"/>
            <a:ext cx="419100" cy="419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3334872"/>
            <a:ext cx="419100" cy="41910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341031"/>
            <a:ext cx="419100" cy="419100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1081927"/>
            <a:ext cx="419100" cy="41910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137357" y="4752975"/>
            <a:ext cx="419100" cy="390525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4221" y="282388"/>
            <a:ext cx="419100" cy="3714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10789" y="517151"/>
            <a:ext cx="419100" cy="4191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1646703"/>
            <a:ext cx="419100" cy="4191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3623419"/>
            <a:ext cx="419100" cy="4191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2350" y="1364315"/>
            <a:ext cx="419100" cy="41910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3905807"/>
            <a:ext cx="419100" cy="41910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188195"/>
            <a:ext cx="419100" cy="419100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799539"/>
            <a:ext cx="419100" cy="419100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55720" y="2493867"/>
            <a:ext cx="419100" cy="419100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1929091"/>
            <a:ext cx="419100" cy="4191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211479"/>
            <a:ext cx="419100" cy="419100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2776255"/>
            <a:ext cx="419100" cy="419100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4470583"/>
            <a:ext cx="419100" cy="4191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0"/>
            <a:ext cx="419100" cy="4191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3058643"/>
            <a:ext cx="419100" cy="419100"/>
          </a:xfrm>
          <a:prstGeom prst="rect">
            <a:avLst/>
          </a:prstGeom>
        </p:spPr>
      </p:pic>
      <p:pic>
        <p:nvPicPr>
          <p:cNvPr id="238" name="Picture 23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30715" y="4165230"/>
            <a:ext cx="419100" cy="419100"/>
          </a:xfrm>
          <a:prstGeom prst="rect">
            <a:avLst/>
          </a:prstGeom>
        </p:spPr>
      </p:pic>
      <p:pic>
        <p:nvPicPr>
          <p:cNvPr id="239" name="Picture 23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627394" y="559174"/>
            <a:ext cx="419100" cy="419100"/>
          </a:xfrm>
          <a:prstGeom prst="rect">
            <a:avLst/>
          </a:prstGeom>
        </p:spPr>
      </p:pic>
      <p:pic>
        <p:nvPicPr>
          <p:cNvPr id="240" name="Picture 2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94184" y="1928534"/>
            <a:ext cx="419100" cy="419100"/>
          </a:xfrm>
          <a:prstGeom prst="rect">
            <a:avLst/>
          </a:prstGeom>
        </p:spPr>
      </p:pic>
      <p:pic>
        <p:nvPicPr>
          <p:cNvPr id="241" name="Picture 24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97505" y="4724400"/>
            <a:ext cx="419100" cy="419100"/>
          </a:xfrm>
          <a:prstGeom prst="rect">
            <a:avLst/>
          </a:prstGeom>
        </p:spPr>
      </p:pic>
      <p:pic>
        <p:nvPicPr>
          <p:cNvPr id="242" name="Picture 24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00826" y="3046882"/>
            <a:ext cx="419100" cy="419100"/>
          </a:xfrm>
          <a:prstGeom prst="rect">
            <a:avLst/>
          </a:prstGeom>
        </p:spPr>
      </p:pic>
      <p:pic>
        <p:nvPicPr>
          <p:cNvPr id="243" name="Picture 24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04147" y="279587"/>
            <a:ext cx="419100" cy="419100"/>
          </a:xfrm>
          <a:prstGeom prst="rect">
            <a:avLst/>
          </a:prstGeom>
        </p:spPr>
      </p:pic>
      <p:pic>
        <p:nvPicPr>
          <p:cNvPr id="244" name="Picture 24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607468" y="2208121"/>
            <a:ext cx="419100" cy="419100"/>
          </a:xfrm>
          <a:prstGeom prst="rect">
            <a:avLst/>
          </a:prstGeom>
        </p:spPr>
      </p:pic>
      <p:pic>
        <p:nvPicPr>
          <p:cNvPr id="245" name="Picture 244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110789" y="1677522"/>
            <a:ext cx="419100" cy="390525"/>
          </a:xfrm>
          <a:prstGeom prst="rect">
            <a:avLst/>
          </a:prstGeom>
        </p:spPr>
      </p:pic>
      <p:pic>
        <p:nvPicPr>
          <p:cNvPr id="246" name="Picture 24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4036" y="3326469"/>
            <a:ext cx="419100" cy="419100"/>
          </a:xfrm>
          <a:prstGeom prst="rect">
            <a:avLst/>
          </a:prstGeom>
        </p:spPr>
      </p:pic>
      <p:pic>
        <p:nvPicPr>
          <p:cNvPr id="247" name="Picture 24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14110" y="2487708"/>
            <a:ext cx="419100" cy="419100"/>
          </a:xfrm>
          <a:prstGeom prst="rect">
            <a:avLst/>
          </a:prstGeom>
        </p:spPr>
      </p:pic>
      <p:pic>
        <p:nvPicPr>
          <p:cNvPr id="248" name="Picture 24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17431" y="4444817"/>
            <a:ext cx="419100" cy="419100"/>
          </a:xfrm>
          <a:prstGeom prst="rect">
            <a:avLst/>
          </a:prstGeom>
        </p:spPr>
      </p:pic>
      <p:pic>
        <p:nvPicPr>
          <p:cNvPr id="249" name="Picture 24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21" y="838761"/>
            <a:ext cx="419100" cy="419100"/>
          </a:xfrm>
          <a:prstGeom prst="rect">
            <a:avLst/>
          </a:prstGeom>
        </p:spPr>
      </p:pic>
      <p:pic>
        <p:nvPicPr>
          <p:cNvPr id="250" name="Picture 24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37357" y="1118348"/>
            <a:ext cx="419100" cy="419100"/>
          </a:xfrm>
          <a:prstGeom prst="rect">
            <a:avLst/>
          </a:prstGeom>
        </p:spPr>
      </p:pic>
      <p:pic>
        <p:nvPicPr>
          <p:cNvPr id="251" name="Picture 25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20752" y="2767295"/>
            <a:ext cx="419100" cy="419100"/>
          </a:xfrm>
          <a:prstGeom prst="rect">
            <a:avLst/>
          </a:prstGeom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24073" y="3606056"/>
            <a:ext cx="419100" cy="419100"/>
          </a:xfrm>
          <a:prstGeom prst="rect">
            <a:avLst/>
          </a:prstGeom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87542" y="0"/>
            <a:ext cx="419100" cy="419100"/>
          </a:xfrm>
          <a:prstGeom prst="rect">
            <a:avLst/>
          </a:prstGeom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0863" y="3885643"/>
            <a:ext cx="419100" cy="419100"/>
          </a:xfrm>
          <a:prstGeom prst="rect">
            <a:avLst/>
          </a:prstGeom>
        </p:spPr>
      </p:pic>
      <p:pic>
        <p:nvPicPr>
          <p:cNvPr id="255" name="Picture 25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640678" y="139793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67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1632 -0.18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-93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07507E-6 L -0.81233 0.062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5" y="30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5679E-6 L -0.05157 0.28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140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7853E-6 L 0.26892 -0.1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-67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8642E-6 L 0.0585 0.1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956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649 L -0.66059 0.182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94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9101E-6 L 0.01337 0.371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85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71455E-6 L -0.22656 -0.100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7" y="-50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8755E-6 L -0.64722 0.459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61" y="229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556 L -0.4842 0.10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15" y="519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711 L -0.54097 -0.01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58" y="-12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00625 0.208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04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433 L -0.49202 -0.4328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1" y="-2187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092 L -0.49549 0.0111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4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1801E-6 L -0.37188 -0.476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2384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371 L -0.77066 -0.173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68" y="-849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46914E-6 L -0.06129 -0.544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2725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8023E-6 L 0.55868 0.025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34" y="129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191E-6 L 0.04323 0.3228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1612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6237E-6 L -0.21198 -0.10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-515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6583E-6 L 0.76719 0.6258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312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525 L 0.42916 0.139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4" y="72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14489E-6 L 0.17327 -0.2165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084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3973E-6 L 0.70382 0.114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91" y="571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33241E-6 L 0.10243 -0.161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80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2725E-6 L 0.21667 0.059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96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0.00494 L 0.44462 -0.431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31" y="-213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77943E-6 L 0.16164 0.232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16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1767E-6 L 0.59861 -0.096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1" y="-485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835 L 0.01233 0.166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790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6985E-6 L 0.33854 -0.184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923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0648 L 0.15764 0.129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6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031 L 0.38195 -0.33611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-1683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139E-6 L -0.17656 0.103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37" y="519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10534E-8 L 0.71667 -0.35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3" y="-1767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37751E-6 L -0.20209 -0.1343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6735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0.00062 L -0.25017 0.1377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26" y="685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03 L 0.20035 -0.271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359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1455E-6 L 0.24896 -0.8155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40778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071 L 0.19757 -0.066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96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991E-7 L 0.03906 0.19154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9577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2589E-6 L 0.08386 0.2465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232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092 L 0.03281 0.065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32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865 L -0.26059 0.1807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858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371 L 0.07483 0.0531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247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4603E-6 L 0.01805 -0.6190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30955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9305E-6 L 0.36927 0.5131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2564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82453E-6 L -0.41163 0.60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0" y="3009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124 L -0.2401 -0.1510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-750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5953E-6 L -0.29132 -0.1683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843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50139E-6 L 0.51354 0.103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77" y="519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29101E-6 L 0.2592 0.0630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3151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8403E-6 L -0.36719 0.1164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8" y="58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514" y="2283710"/>
            <a:ext cx="3932708" cy="245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145318" y="1707630"/>
            <a:ext cx="559398" cy="699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01232" y="1707630"/>
            <a:ext cx="559398" cy="699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65168" y="1707630"/>
            <a:ext cx="559398" cy="6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30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gray">
          <a:xfrm>
            <a:off x="3502860" y="1059540"/>
            <a:ext cx="5029690" cy="338447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gray">
          <a:xfrm>
            <a:off x="1331550" y="483460"/>
            <a:ext cx="504070" cy="36005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gray">
          <a:xfrm>
            <a:off x="1843178" y="483460"/>
            <a:ext cx="640531" cy="36005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  <a:buFont typeface="Courier New" pitchFamily="49" charset="0"/>
              <a:buNone/>
            </a:pPr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846" t="72410" r="59983" b="15632"/>
          <a:stretch/>
        </p:blipFill>
        <p:spPr>
          <a:xfrm>
            <a:off x="904507" y="4528457"/>
            <a:ext cx="3307443" cy="615043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61746" t="69424" r="1233" b="21408"/>
          <a:stretch/>
        </p:blipFill>
        <p:spPr>
          <a:xfrm rot="178307">
            <a:off x="4954390" y="4531008"/>
            <a:ext cx="3385231" cy="4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068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21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3814" t="55200" r="60015" b="32842"/>
          <a:stretch/>
        </p:blipFill>
        <p:spPr>
          <a:xfrm>
            <a:off x="362857" y="267430"/>
            <a:ext cx="3307443" cy="615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143000" y="742950"/>
            <a:ext cx="6858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8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1263650"/>
            <a:ext cx="4191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421005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997075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3475038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263650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3475038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2728730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4210050"/>
            <a:ext cx="41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533400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533400"/>
            <a:ext cx="4191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4210050"/>
            <a:ext cx="4191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8680" y="1997075"/>
            <a:ext cx="4191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533400"/>
            <a:ext cx="4191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263650"/>
            <a:ext cx="4191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2741613"/>
            <a:ext cx="4191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997075"/>
            <a:ext cx="4191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2741613"/>
            <a:ext cx="41910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3475038"/>
            <a:ext cx="419100" cy="419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533400"/>
            <a:ext cx="419100" cy="419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1263650"/>
            <a:ext cx="419100" cy="419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48308" y="527002"/>
            <a:ext cx="419100" cy="419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2741613"/>
            <a:ext cx="419100" cy="4191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997075"/>
            <a:ext cx="419100" cy="4191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263650"/>
            <a:ext cx="419100" cy="4191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3475038"/>
            <a:ext cx="419100" cy="4191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373563" y="2011362"/>
            <a:ext cx="419100" cy="3905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4210050"/>
            <a:ext cx="419100" cy="4191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2164" y="527002"/>
            <a:ext cx="419100" cy="4191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2741613"/>
            <a:ext cx="419100" cy="4191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2741613"/>
            <a:ext cx="419100" cy="4191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4210050"/>
            <a:ext cx="419100" cy="4191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263650"/>
            <a:ext cx="419100" cy="4191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3475038"/>
            <a:ext cx="419100" cy="4191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3475038"/>
            <a:ext cx="419100" cy="4191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4210050"/>
            <a:ext cx="419100" cy="4191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997075"/>
            <a:ext cx="419100" cy="4191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3475038"/>
            <a:ext cx="419100" cy="4191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2728730"/>
            <a:ext cx="419100" cy="4191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199188" y="4224337"/>
            <a:ext cx="419100" cy="3905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13588" y="3498850"/>
            <a:ext cx="419100" cy="3714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997075"/>
            <a:ext cx="419100" cy="4191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533400"/>
            <a:ext cx="419100" cy="4191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4210050"/>
            <a:ext cx="419100" cy="4191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533400"/>
            <a:ext cx="419100" cy="4191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4199512"/>
            <a:ext cx="419100" cy="4191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2741613"/>
            <a:ext cx="419100" cy="4191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997075"/>
            <a:ext cx="419100" cy="4191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3475038"/>
            <a:ext cx="419100" cy="4191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1263650"/>
            <a:ext cx="419100" cy="4191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263650"/>
            <a:ext cx="419100" cy="419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1997075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2741613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533400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26365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1055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39296E-6 L -8.33333E-7 -0.71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7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9765E-6 L -8.33333E-7 0.2876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4.2354E-6 L 0.2033 -0.142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713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8675E-6 L 0.10017 0.572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86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5.25178E-8 L 0.20261 -0.142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71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93389E-6 L 0.10017 -0.287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43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79765E-6 L -0.10244 -0.142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71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93389E-6 L 5E-6 0.143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39296E-6 L -0.20261 -0.573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286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68675E-6 L -0.10244 0.142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710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25178E-8 L -0.00069 0.144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22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81124E-6 L -0.20261 0.285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142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5178E-8 L 0.10244 -0.284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142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1124E-6 L -0.10017 -0.144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72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765E-6 L 0.10244 0.4303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215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675E-6 L -0.10017 0.5724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2860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3389E-6 L -4.44444E-6 -0.142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3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675E-6 L -4.44444E-6 0.2848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1124E-6 L -0.1993 2.8112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296E-6 L -0.09947 -0.715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357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765E-6 L -0.09947 0.4303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2150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3389E-6 L -4.44444E-6 -0.430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5178E-8 L -0.09947 5.25178E-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7E-6 L 0.00139 0.143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16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25178E-8 L 1.11111E-6 0.287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9765E-6 L 0.1993 0.430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150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1124E-6 L 1.11111E-6 0.2857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7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3389E-6 L 0.1993 0.143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713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9296E-6 L 1.11111E-6 -0.430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2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25178E-8 L 0.09947 -0.2848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424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24 L -0.10121 -0.573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863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23 L 0.09982 0.4321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153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89E-6 L 0.20017 -0.2876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3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39296E-6 L 0.09844 -0.7154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3577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25178E-8 L 0.20017 0.1448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2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8675E-6 L 0.09844 0.7154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3577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124E-6 L 1.94444E-6 0.2857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72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9765E-6 L 1.94444E-6 0.287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354E-6 L -1.66667E-6 -0.427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7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39296E-6 L -0.10017 -0.2857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1430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93389E-6 L -0.10017 -1.93389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79765E-6 L -0.20173 0.4303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1501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5178E-8 L -1.66667E-6 0.2876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8675E-6 L -0.20017 0.1421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7105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89E-6 L -0.1 -0.57244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863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68675E-6 L 0.09861 0.1421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710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124E-6 L -0.1 -0.144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726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1091E-6 L -0.00156 -0.4284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144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5.25178E-8 L 0.09861 0.4306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533400"/>
            <a:ext cx="419100" cy="419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1263650"/>
            <a:ext cx="419100" cy="41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48308" y="527002"/>
            <a:ext cx="419100" cy="4191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2741613"/>
            <a:ext cx="419100" cy="4191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997075"/>
            <a:ext cx="419100" cy="4191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263650"/>
            <a:ext cx="419100" cy="419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3475038"/>
            <a:ext cx="419100" cy="419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373563" y="2011362"/>
            <a:ext cx="419100" cy="3905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4210050"/>
            <a:ext cx="419100" cy="419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2164" y="527002"/>
            <a:ext cx="419100" cy="4191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2741613"/>
            <a:ext cx="419100" cy="4191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2741613"/>
            <a:ext cx="419100" cy="419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3563" y="4210050"/>
            <a:ext cx="419100" cy="419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263650"/>
            <a:ext cx="419100" cy="4191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3475038"/>
            <a:ext cx="419100" cy="419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3475038"/>
            <a:ext cx="419100" cy="419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4210050"/>
            <a:ext cx="4191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99707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01511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675E-6 L -4.44444E-6 0.284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1124E-6 L -0.1993 2.8112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296E-6 L -0.09947 -0.715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-357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79765E-6 L -0.09947 0.430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2150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3389E-6 L -4.44444E-6 -0.430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5178E-8 L -0.09947 5.25178E-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0117E-6 L 0.00139 0.143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716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5.25178E-8 L 1.11111E-6 0.2876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9765E-6 L 0.1993 0.430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2150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81124E-6 L 1.11111E-6 0.2857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93389E-6 L 0.1993 0.143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71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39296E-6 L 1.11111E-6 -0.430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5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25178E-8 L 0.09947 -0.284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424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24 L -0.10121 -0.573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86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123 L 0.09982 0.432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21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3475038"/>
            <a:ext cx="4191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2728730"/>
            <a:ext cx="4191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199188" y="4224337"/>
            <a:ext cx="419100" cy="390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13588" y="3498850"/>
            <a:ext cx="419100" cy="371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997075"/>
            <a:ext cx="419100" cy="419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533400"/>
            <a:ext cx="419100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4210050"/>
            <a:ext cx="419100" cy="419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533400"/>
            <a:ext cx="419100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4199512"/>
            <a:ext cx="419100" cy="4191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2741613"/>
            <a:ext cx="419100" cy="419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997075"/>
            <a:ext cx="419100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3475038"/>
            <a:ext cx="419100" cy="41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1263650"/>
            <a:ext cx="419100" cy="419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263650"/>
            <a:ext cx="419100" cy="419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1997075"/>
            <a:ext cx="419100" cy="419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2741613"/>
            <a:ext cx="419100" cy="41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29575" y="533400"/>
            <a:ext cx="419100" cy="419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26365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54317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89E-6 L 0.20017 -0.287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43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39296E-6 L 0.09844 -0.715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357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25178E-8 L 0.20017 0.144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72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8675E-6 L 0.09844 0.715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357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124E-6 L 1.94444E-6 0.285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7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79765E-6 L 1.94444E-6 0.2876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354E-6 L -1.66667E-6 -0.427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39296E-6 L -0.10017 -0.285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-1430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1.93389E-6 L -0.10017 -1.9338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79765E-6 L -0.20173 0.4303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215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25178E-8 L -1.66667E-6 0.287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8675E-6 L -0.20017 0.142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17" y="710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93389E-6 L -0.1 -0.572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863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68675E-6 L 0.09861 0.142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710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81124E-6 L -0.1 -0.1448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72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1091E-6 L -0.00156 -0.428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14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5.25178E-8 L 0.09861 0.430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21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7380" y="0"/>
            <a:ext cx="8929239" cy="514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2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35150" y="95552"/>
            <a:ext cx="5487988" cy="4965323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2850696" y="3075820"/>
            <a:ext cx="1094684" cy="1192455"/>
            <a:chOff x="2850696" y="3075820"/>
            <a:chExt cx="1094684" cy="11924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915770" y="3409508"/>
              <a:ext cx="275080" cy="2750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131800" y="3547048"/>
              <a:ext cx="275080" cy="2750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50696" y="3694442"/>
              <a:ext cx="275080" cy="27508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131800" y="3867930"/>
              <a:ext cx="275080" cy="27508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3670300" y="4011950"/>
              <a:ext cx="275080" cy="2563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915770" y="3075820"/>
              <a:ext cx="275080" cy="27508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460750" y="3678805"/>
              <a:ext cx="275080" cy="27508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3251200" y="3294063"/>
              <a:ext cx="275080" cy="25632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3395220" y="4011950"/>
              <a:ext cx="275080" cy="243821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2915770" y="1054100"/>
            <a:ext cx="3227490" cy="3232930"/>
            <a:chOff x="2915770" y="1054100"/>
            <a:chExt cx="3227490" cy="323293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851900" y="1707630"/>
              <a:ext cx="275080" cy="2750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570084" y="3547048"/>
              <a:ext cx="275080" cy="2750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788030" y="2571750"/>
              <a:ext cx="275080" cy="2750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460750" y="1054100"/>
              <a:ext cx="275080" cy="2750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95220" y="1335660"/>
              <a:ext cx="275080" cy="2750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52150" y="3265488"/>
              <a:ext cx="275080" cy="2750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83200" y="3265488"/>
              <a:ext cx="275080" cy="2750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059790" y="1473200"/>
              <a:ext cx="275080" cy="2750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670300" y="1473200"/>
              <a:ext cx="275080" cy="27508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724160" y="3795920"/>
              <a:ext cx="275080" cy="27508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860040" y="2201965"/>
              <a:ext cx="275080" cy="27508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17670" y="2187451"/>
              <a:ext cx="275080" cy="27508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868180" y="4011950"/>
              <a:ext cx="275080" cy="27508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83200" y="3684588"/>
              <a:ext cx="275080" cy="27508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83113" y="2216479"/>
              <a:ext cx="275080" cy="2750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83200" y="2951163"/>
              <a:ext cx="275080" cy="2750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915770" y="1054100"/>
              <a:ext cx="275080" cy="27508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851900" y="1054100"/>
              <a:ext cx="275080" cy="275080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932050" y="2959894"/>
              <a:ext cx="275080" cy="27508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38045" y="1779640"/>
              <a:ext cx="275080" cy="275080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17673" y="1909168"/>
              <a:ext cx="275080" cy="275080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49108" y="1563610"/>
              <a:ext cx="275080" cy="27508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55210" y="4011950"/>
              <a:ext cx="275080" cy="275080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531304" y="2512327"/>
              <a:ext cx="275080" cy="27508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097689" y="2532063"/>
              <a:ext cx="275080" cy="27508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64013" y="1453464"/>
              <a:ext cx="275080" cy="27508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64013" y="1787525"/>
              <a:ext cx="275080" cy="275080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2843760" y="1997075"/>
            <a:ext cx="2080428" cy="2289955"/>
            <a:chOff x="2843760" y="1997075"/>
            <a:chExt cx="2080428" cy="228995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583113" y="3707272"/>
              <a:ext cx="275080" cy="27508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713389" y="2951163"/>
              <a:ext cx="275080" cy="2750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308033" y="4011950"/>
              <a:ext cx="275080" cy="27508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670300" y="2532063"/>
              <a:ext cx="275080" cy="2750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843760" y="2512700"/>
              <a:ext cx="275080" cy="2750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14020" y="2206625"/>
              <a:ext cx="275080" cy="27508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067930" y="3404848"/>
              <a:ext cx="275080" cy="27508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445573" y="3110817"/>
              <a:ext cx="275080" cy="27508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059790" y="2230432"/>
              <a:ext cx="275080" cy="27508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373563" y="3425142"/>
              <a:ext cx="275080" cy="27508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2915770" y="1997075"/>
              <a:ext cx="275080" cy="27508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995920" y="3147830"/>
              <a:ext cx="275080" cy="27508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49108" y="3939940"/>
              <a:ext cx="275080" cy="275080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923910" y="2355720"/>
              <a:ext cx="275080" cy="27508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308033" y="2813623"/>
              <a:ext cx="275080" cy="275080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3302681" y="2532063"/>
              <a:ext cx="275080" cy="275080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067930" y="2741613"/>
              <a:ext cx="275080" cy="27508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164013" y="3684588"/>
              <a:ext cx="275080" cy="27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210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533400"/>
            <a:ext cx="4191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53340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533400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3475038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2741613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4210050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1997075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282700"/>
            <a:ext cx="41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997075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4210050"/>
            <a:ext cx="4191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4210050"/>
            <a:ext cx="4191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2741613"/>
            <a:ext cx="4191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3475038"/>
            <a:ext cx="4191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3475038"/>
            <a:ext cx="4191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2741613"/>
            <a:ext cx="4191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1282700"/>
            <a:ext cx="4191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997075"/>
            <a:ext cx="41910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282700"/>
            <a:ext cx="419100" cy="419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997075"/>
            <a:ext cx="419100" cy="419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997075"/>
            <a:ext cx="419100" cy="419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1997075"/>
            <a:ext cx="419100" cy="419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4210050"/>
            <a:ext cx="419100" cy="4191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3475038"/>
            <a:ext cx="419100" cy="4191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3475038"/>
            <a:ext cx="419100" cy="4191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533400"/>
            <a:ext cx="419100" cy="4191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362450" y="547687"/>
            <a:ext cx="419100" cy="3905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533400"/>
            <a:ext cx="419100" cy="4191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2741613"/>
            <a:ext cx="419100" cy="4191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3475038"/>
            <a:ext cx="419100" cy="4191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4210050"/>
            <a:ext cx="419100" cy="4191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2741613"/>
            <a:ext cx="419100" cy="4191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2741613"/>
            <a:ext cx="419100" cy="4191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4210050"/>
            <a:ext cx="419100" cy="4191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282700"/>
            <a:ext cx="419100" cy="4191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1282700"/>
            <a:ext cx="419100" cy="4191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282700"/>
            <a:ext cx="419100" cy="4191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1997075"/>
            <a:ext cx="419100" cy="4191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533400"/>
            <a:ext cx="419100" cy="4191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13588" y="547687"/>
            <a:ext cx="419100" cy="3905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199188" y="557212"/>
            <a:ext cx="419100" cy="3714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2741613"/>
            <a:ext cx="419100" cy="4191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4210050"/>
            <a:ext cx="419100" cy="4191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3475038"/>
            <a:ext cx="419100" cy="4191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282700"/>
            <a:ext cx="419100" cy="4191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997075"/>
            <a:ext cx="419100" cy="4191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4210050"/>
            <a:ext cx="419100" cy="4191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2741613"/>
            <a:ext cx="419100" cy="4191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3475038"/>
            <a:ext cx="419100" cy="4191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3475038"/>
            <a:ext cx="419100" cy="4191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4210050"/>
            <a:ext cx="419100" cy="419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2741613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997075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1282700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28270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0234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3607872"/>
            <a:ext cx="4267200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588280" y="3485635"/>
            <a:ext cx="2200748" cy="49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4375" y="3485635"/>
            <a:ext cx="1833510" cy="493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52868" y="3994780"/>
            <a:ext cx="559398" cy="699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08782" y="3994780"/>
            <a:ext cx="559398" cy="6992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172718" y="3994780"/>
            <a:ext cx="559398" cy="699248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5220090" y="2698600"/>
            <a:ext cx="1071759" cy="948049"/>
            <a:chOff x="5220090" y="2698600"/>
            <a:chExt cx="1071759" cy="94804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09771" y="3324621"/>
              <a:ext cx="322028" cy="32202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49251" y="3324621"/>
              <a:ext cx="322028" cy="32202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69821" y="3324621"/>
              <a:ext cx="322028" cy="322028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20090" y="3024662"/>
              <a:ext cx="322028" cy="32202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580140" y="3035640"/>
              <a:ext cx="322028" cy="30007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40190" y="3024662"/>
              <a:ext cx="322028" cy="32202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54144" y="2698600"/>
              <a:ext cx="322028" cy="32202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594094" y="2709578"/>
              <a:ext cx="322028" cy="30007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234044" y="2716897"/>
              <a:ext cx="322028" cy="285434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843760" y="411450"/>
            <a:ext cx="1042598" cy="3202428"/>
            <a:chOff x="2843760" y="411450"/>
            <a:chExt cx="1042598" cy="3202428"/>
          </a:xfrm>
        </p:grpSpPr>
        <p:grpSp>
          <p:nvGrpSpPr>
            <p:cNvPr id="125" name="Group 124"/>
            <p:cNvGrpSpPr/>
            <p:nvPr/>
          </p:nvGrpSpPr>
          <p:grpSpPr>
            <a:xfrm>
              <a:off x="2843760" y="2571750"/>
              <a:ext cx="1042598" cy="1042128"/>
              <a:chOff x="1835150" y="5524160"/>
              <a:chExt cx="1042598" cy="1042128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5241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2843760" y="1503519"/>
              <a:ext cx="1042128" cy="1042128"/>
              <a:chOff x="2915770" y="5524160"/>
              <a:chExt cx="1042128" cy="1042128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62442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2843760" y="411450"/>
              <a:ext cx="1042128" cy="1042128"/>
              <a:chOff x="3995920" y="5524160"/>
              <a:chExt cx="1042128" cy="1042128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524160"/>
                <a:ext cx="322028" cy="322028"/>
              </a:xfrm>
              <a:prstGeom prst="rect">
                <a:avLst/>
              </a:prstGeom>
            </p:spPr>
          </p:pic>
        </p:grpSp>
      </p:grpSp>
      <p:grpSp>
        <p:nvGrpSpPr>
          <p:cNvPr id="129" name="Group 128"/>
          <p:cNvGrpSpPr/>
          <p:nvPr/>
        </p:nvGrpSpPr>
        <p:grpSpPr>
          <a:xfrm>
            <a:off x="4050701" y="1525588"/>
            <a:ext cx="1042598" cy="2087718"/>
            <a:chOff x="4050701" y="1525588"/>
            <a:chExt cx="1042598" cy="208771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050701" y="2931228"/>
              <a:ext cx="1042598" cy="682078"/>
              <a:chOff x="1835150" y="4804060"/>
              <a:chExt cx="1042598" cy="68207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48040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4050936" y="2225449"/>
              <a:ext cx="1042128" cy="682078"/>
              <a:chOff x="2915770" y="4804060"/>
              <a:chExt cx="1042128" cy="682078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48040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4050936" y="1525588"/>
              <a:ext cx="1042128" cy="682078"/>
              <a:chOff x="3995920" y="4804060"/>
              <a:chExt cx="1042128" cy="682078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4804060"/>
                <a:ext cx="322028" cy="3220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397549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0"/>
          <p:cNvPicPr/>
          <p:nvPr/>
        </p:nvPicPr>
        <p:blipFill rotWithShape="1">
          <a:blip r:embed="rId2"/>
          <a:srcRect l="3742" t="54817" r="60087" b="33225"/>
          <a:stretch/>
        </p:blipFill>
        <p:spPr>
          <a:xfrm>
            <a:off x="40387" y="127907"/>
            <a:ext cx="3307443" cy="615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3607872"/>
            <a:ext cx="4267200" cy="48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588280" y="3485635"/>
            <a:ext cx="2200748" cy="493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61999" y="3485635"/>
            <a:ext cx="1785885" cy="493485"/>
          </a:xfrm>
          <a:prstGeom prst="rect">
            <a:avLst/>
          </a:prstGeom>
        </p:spPr>
      </p:pic>
      <p:grpSp>
        <p:nvGrpSpPr>
          <p:cNvPr id="128" name="Group 127"/>
          <p:cNvGrpSpPr/>
          <p:nvPr/>
        </p:nvGrpSpPr>
        <p:grpSpPr>
          <a:xfrm>
            <a:off x="5220090" y="2698600"/>
            <a:ext cx="1071759" cy="948049"/>
            <a:chOff x="5220090" y="2698600"/>
            <a:chExt cx="1071759" cy="94804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609771" y="3324621"/>
              <a:ext cx="322028" cy="32202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49251" y="3324621"/>
              <a:ext cx="322028" cy="32202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69821" y="3324621"/>
              <a:ext cx="322028" cy="322028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220090" y="3024662"/>
              <a:ext cx="322028" cy="322028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580140" y="3035640"/>
              <a:ext cx="322028" cy="30007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40190" y="3024662"/>
              <a:ext cx="322028" cy="322028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954144" y="2698600"/>
              <a:ext cx="322028" cy="322028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594094" y="2709578"/>
              <a:ext cx="322028" cy="300072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5234044" y="2716897"/>
              <a:ext cx="322028" cy="285434"/>
            </a:xfrm>
            <a:prstGeom prst="rect">
              <a:avLst/>
            </a:prstGeom>
          </p:spPr>
        </p:pic>
      </p:grpSp>
      <p:grpSp>
        <p:nvGrpSpPr>
          <p:cNvPr id="130" name="Group 129"/>
          <p:cNvGrpSpPr/>
          <p:nvPr/>
        </p:nvGrpSpPr>
        <p:grpSpPr>
          <a:xfrm>
            <a:off x="2843760" y="411450"/>
            <a:ext cx="1042598" cy="3202428"/>
            <a:chOff x="2843760" y="411450"/>
            <a:chExt cx="1042598" cy="3202428"/>
          </a:xfrm>
        </p:grpSpPr>
        <p:grpSp>
          <p:nvGrpSpPr>
            <p:cNvPr id="125" name="Group 124"/>
            <p:cNvGrpSpPr/>
            <p:nvPr/>
          </p:nvGrpSpPr>
          <p:grpSpPr>
            <a:xfrm>
              <a:off x="2843760" y="2571750"/>
              <a:ext cx="1042598" cy="1042128"/>
              <a:chOff x="1835150" y="5524160"/>
              <a:chExt cx="1042598" cy="1042128"/>
            </a:xfrm>
          </p:grpSpPr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1" name="Picture 80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5241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6" name="Group 125"/>
            <p:cNvGrpSpPr/>
            <p:nvPr/>
          </p:nvGrpSpPr>
          <p:grpSpPr>
            <a:xfrm>
              <a:off x="2843760" y="1503519"/>
              <a:ext cx="1042128" cy="1042128"/>
              <a:chOff x="2915770" y="5524160"/>
              <a:chExt cx="1042128" cy="1042128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62442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7" name="Group 126"/>
            <p:cNvGrpSpPr/>
            <p:nvPr/>
          </p:nvGrpSpPr>
          <p:grpSpPr>
            <a:xfrm>
              <a:off x="2843760" y="411450"/>
              <a:ext cx="1042128" cy="1042128"/>
              <a:chOff x="3995920" y="5524160"/>
              <a:chExt cx="1042128" cy="1042128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5241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4" name="Picture 113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8842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6" name="Picture 115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62442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524160"/>
                <a:ext cx="322028" cy="322028"/>
              </a:xfrm>
              <a:prstGeom prst="rect">
                <a:avLst/>
              </a:prstGeom>
            </p:spPr>
          </p:pic>
        </p:grpSp>
      </p:grpSp>
      <p:grpSp>
        <p:nvGrpSpPr>
          <p:cNvPr id="129" name="Group 128"/>
          <p:cNvGrpSpPr/>
          <p:nvPr/>
        </p:nvGrpSpPr>
        <p:grpSpPr>
          <a:xfrm>
            <a:off x="4050701" y="1525588"/>
            <a:ext cx="1042598" cy="2087718"/>
            <a:chOff x="4050701" y="1525588"/>
            <a:chExt cx="1042598" cy="2087718"/>
          </a:xfrm>
        </p:grpSpPr>
        <p:grpSp>
          <p:nvGrpSpPr>
            <p:cNvPr id="122" name="Group 121"/>
            <p:cNvGrpSpPr/>
            <p:nvPr/>
          </p:nvGrpSpPr>
          <p:grpSpPr>
            <a:xfrm>
              <a:off x="4050701" y="2931228"/>
              <a:ext cx="1042598" cy="682078"/>
              <a:chOff x="1835150" y="4804060"/>
              <a:chExt cx="1042598" cy="682078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557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3515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4" name="Picture 83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95670" y="48040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3" name="Group 122"/>
            <p:cNvGrpSpPr/>
            <p:nvPr/>
          </p:nvGrpSpPr>
          <p:grpSpPr>
            <a:xfrm>
              <a:off x="4050936" y="2225449"/>
              <a:ext cx="1042128" cy="682078"/>
              <a:chOff x="2915770" y="4804060"/>
              <a:chExt cx="1042128" cy="682078"/>
            </a:xfrm>
          </p:grpSpPr>
          <p:pic>
            <p:nvPicPr>
              <p:cNvPr id="85" name="Picture 84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63587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2758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15770" y="4804060"/>
                <a:ext cx="322028" cy="322028"/>
              </a:xfrm>
              <a:prstGeom prst="rect">
                <a:avLst/>
              </a:prstGeom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4050936" y="1525588"/>
              <a:ext cx="1042128" cy="682078"/>
              <a:chOff x="3995920" y="4804060"/>
              <a:chExt cx="1042128" cy="682078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995920" y="516411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716020" y="4804060"/>
                <a:ext cx="322028" cy="322028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355970" y="4804060"/>
                <a:ext cx="322028" cy="322028"/>
              </a:xfrm>
              <a:prstGeom prst="rect">
                <a:avLst/>
              </a:prstGeom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2570799" y="4169228"/>
            <a:ext cx="4058604" cy="3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30"/>
          <p:cNvPicPr/>
          <p:nvPr/>
        </p:nvPicPr>
        <p:blipFill rotWithShape="1">
          <a:blip r:embed="rId2"/>
          <a:srcRect l="61079" t="53724" r="1900" b="37108"/>
          <a:stretch/>
        </p:blipFill>
        <p:spPr>
          <a:xfrm>
            <a:off x="5731364" y="123410"/>
            <a:ext cx="3385231" cy="47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678435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9391" y="339440"/>
            <a:ext cx="4087810" cy="602796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 rotWithShape="1">
          <a:blip r:embed="rId3"/>
          <a:srcRect l="3638" t="36668" r="60191" b="51374"/>
          <a:stretch/>
        </p:blipFill>
        <p:spPr>
          <a:xfrm>
            <a:off x="40387" y="127907"/>
            <a:ext cx="3307443" cy="615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1143000" y="742950"/>
            <a:ext cx="6858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229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67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533400"/>
            <a:ext cx="4191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53340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533400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3475038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2741613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4210050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1997075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282700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4210050"/>
            <a:ext cx="4191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4210050"/>
            <a:ext cx="4191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2741613"/>
            <a:ext cx="4191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3475038"/>
            <a:ext cx="4191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3475038"/>
            <a:ext cx="4191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2741613"/>
            <a:ext cx="4191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62225" y="1282700"/>
            <a:ext cx="41910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282700"/>
            <a:ext cx="419100" cy="419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997075"/>
            <a:ext cx="419100" cy="4191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997075"/>
            <a:ext cx="419100" cy="4191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1997075"/>
            <a:ext cx="419100" cy="4191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4210050"/>
            <a:ext cx="419100" cy="4191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3475038"/>
            <a:ext cx="419100" cy="4191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3475038"/>
            <a:ext cx="419100" cy="4191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533400"/>
            <a:ext cx="419100" cy="4191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362450" y="547687"/>
            <a:ext cx="419100" cy="39052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533400"/>
            <a:ext cx="419100" cy="4191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2741613"/>
            <a:ext cx="419100" cy="4191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3475038"/>
            <a:ext cx="419100" cy="4191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4210050"/>
            <a:ext cx="419100" cy="4191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2741613"/>
            <a:ext cx="419100" cy="4191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2741613"/>
            <a:ext cx="419100" cy="4191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4210050"/>
            <a:ext cx="419100" cy="4191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3200" y="1282700"/>
            <a:ext cx="419100" cy="4191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62450" y="1282700"/>
            <a:ext cx="419100" cy="4191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60750" y="1282700"/>
            <a:ext cx="419100" cy="4191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1997075"/>
            <a:ext cx="419100" cy="4191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533400"/>
            <a:ext cx="419100" cy="4191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13588" y="547687"/>
            <a:ext cx="419100" cy="39052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199188" y="557212"/>
            <a:ext cx="419100" cy="3714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2741613"/>
            <a:ext cx="419100" cy="4191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4210050"/>
            <a:ext cx="419100" cy="4191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3475038"/>
            <a:ext cx="419100" cy="4191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282700"/>
            <a:ext cx="419100" cy="4191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997075"/>
            <a:ext cx="419100" cy="4191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4210050"/>
            <a:ext cx="419100" cy="4191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2741613"/>
            <a:ext cx="419100" cy="4191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3475038"/>
            <a:ext cx="419100" cy="4191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3475038"/>
            <a:ext cx="419100" cy="4191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4210050"/>
            <a:ext cx="419100" cy="4191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2741613"/>
            <a:ext cx="419100" cy="4191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9188" y="1997075"/>
            <a:ext cx="419100" cy="4191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1282700"/>
            <a:ext cx="419100" cy="4191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3588" y="1282700"/>
            <a:ext cx="4191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997075"/>
            <a:ext cx="419100" cy="4191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600" y="1997075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10627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026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4.44444E-6 L 0.10243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10017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5679E-6 L -0.10017 -3.4567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679E-6 L 0.10017 -3.4567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45679E-6 L 0.1993 -3.4567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5679E-6 L -0.1993 -3.4567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5679E-6 L 0.20069 0.13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69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4568E-6 L -0.20069 -0.13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-6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5679E-6 L -0.10017 -3.4567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45679E-6 L 0.10017 -3.4567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4568E-6 L 0.10069 -2.34568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34568E-6 L 0.09861 -2.34568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4568E-6 L -0.1993 -2.3456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09861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5679E-6 L 0.10017 0.1361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67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7531E-6 L 0.09861 0.14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713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8642E-6 L 0.09844 0.136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67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79E-6 L -0.1993 0.136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5" y="679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679E-6 L -0.20261 4.567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5679E-6 L -0.10017 0.136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67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97531E-6 L -0.20069 0.14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713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5679E-6 L -0.1 4.5679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648 L -0.10156 -0.0129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34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1.97531E-6 L 0.19913 -0.0064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-34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20069 7.40741E-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5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0.1993 -0.2854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5" y="-1429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648 L 0.10244 -0.149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2" y="-713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648 L 0.20261 -0.0129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-34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6 L -0.10244 -0.142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713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10225 -0.2854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-1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438400" y="2374015"/>
            <a:ext cx="4267200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805050" y="2355720"/>
            <a:ext cx="1750670" cy="5811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588280" y="2278635"/>
            <a:ext cx="1750670" cy="58115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-148"/>
          <a:stretch/>
        </p:blipFill>
        <p:spPr bwMode="auto">
          <a:xfrm>
            <a:off x="2298440" y="4025875"/>
            <a:ext cx="1265420" cy="3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067930" y="4026459"/>
            <a:ext cx="4058604" cy="3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36493" y="2931800"/>
            <a:ext cx="559398" cy="699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652150" y="2951163"/>
            <a:ext cx="559398" cy="699248"/>
          </a:xfrm>
          <a:prstGeom prst="rect">
            <a:avLst/>
          </a:prstGeom>
        </p:spPr>
      </p:pic>
      <p:grpSp>
        <p:nvGrpSpPr>
          <p:cNvPr id="127" name="Group 126"/>
          <p:cNvGrpSpPr/>
          <p:nvPr/>
        </p:nvGrpSpPr>
        <p:grpSpPr>
          <a:xfrm flipH="1">
            <a:off x="3689042" y="228278"/>
            <a:ext cx="289154" cy="1978347"/>
            <a:chOff x="12043315" y="1552185"/>
            <a:chExt cx="419100" cy="2867415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43315" y="2530200"/>
              <a:ext cx="419100" cy="419100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12043315" y="1552185"/>
              <a:ext cx="419100" cy="371475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43315" y="3016770"/>
              <a:ext cx="419100" cy="419100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43315" y="3520840"/>
              <a:ext cx="419100" cy="41910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43315" y="4000500"/>
              <a:ext cx="419100" cy="41910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043315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 flipH="1">
            <a:off x="5237814" y="195419"/>
            <a:ext cx="289154" cy="2011205"/>
            <a:chOff x="10109191" y="1504560"/>
            <a:chExt cx="419100" cy="2915040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1504560"/>
              <a:ext cx="419100" cy="419100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3016770"/>
              <a:ext cx="419100" cy="419100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2530200"/>
              <a:ext cx="419100" cy="41910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3520840"/>
              <a:ext cx="419100" cy="419100"/>
            </a:xfrm>
            <a:prstGeom prst="rect">
              <a:avLst/>
            </a:prstGeom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4000500"/>
              <a:ext cx="419100" cy="419100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109191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 flipH="1">
            <a:off x="4076235" y="195419"/>
            <a:ext cx="289154" cy="2011205"/>
            <a:chOff x="9612700" y="1504560"/>
            <a:chExt cx="419100" cy="291504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1504560"/>
              <a:ext cx="419100" cy="419100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3016770"/>
              <a:ext cx="419100" cy="41910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2530200"/>
              <a:ext cx="419100" cy="41910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3520840"/>
              <a:ext cx="419100" cy="4191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4000500"/>
              <a:ext cx="419100" cy="41910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612700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1" name="Group 120"/>
          <p:cNvGrpSpPr/>
          <p:nvPr/>
        </p:nvGrpSpPr>
        <p:grpSpPr>
          <a:xfrm flipH="1">
            <a:off x="2914656" y="195419"/>
            <a:ext cx="289154" cy="2011205"/>
            <a:chOff x="9144000" y="1504560"/>
            <a:chExt cx="419100" cy="2915040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1504560"/>
              <a:ext cx="419100" cy="41910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3016770"/>
              <a:ext cx="419100" cy="41910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2530200"/>
              <a:ext cx="419100" cy="419100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3520840"/>
              <a:ext cx="419100" cy="419100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4000500"/>
              <a:ext cx="419100" cy="419100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9144000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 flipH="1">
            <a:off x="3301849" y="195420"/>
            <a:ext cx="289154" cy="2011205"/>
            <a:chOff x="10592722" y="1504560"/>
            <a:chExt cx="419100" cy="2915040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2530200"/>
              <a:ext cx="419100" cy="41910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3016770"/>
              <a:ext cx="419100" cy="4191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1504560"/>
              <a:ext cx="419100" cy="419100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3520840"/>
              <a:ext cx="419100" cy="419100"/>
            </a:xfrm>
            <a:prstGeom prst="rect">
              <a:avLst/>
            </a:prstGeom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4000500"/>
              <a:ext cx="419100" cy="419100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0592722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 flipH="1">
            <a:off x="4463428" y="215135"/>
            <a:ext cx="289154" cy="1991490"/>
            <a:chOff x="11052900" y="1533135"/>
            <a:chExt cx="419100" cy="2886465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52900" y="2530200"/>
              <a:ext cx="419100" cy="41910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52900" y="3016770"/>
              <a:ext cx="419100" cy="41910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11052900" y="1533135"/>
              <a:ext cx="419100" cy="39052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52900" y="3520840"/>
              <a:ext cx="419100" cy="419100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52900" y="4000500"/>
              <a:ext cx="419100" cy="419100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052900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6" name="Group 125"/>
          <p:cNvGrpSpPr/>
          <p:nvPr/>
        </p:nvGrpSpPr>
        <p:grpSpPr>
          <a:xfrm flipH="1">
            <a:off x="5625007" y="195419"/>
            <a:ext cx="289154" cy="2011205"/>
            <a:chOff x="11559784" y="1504560"/>
            <a:chExt cx="419100" cy="2915040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2530200"/>
              <a:ext cx="419100" cy="41910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3016770"/>
              <a:ext cx="419100" cy="419100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1504560"/>
              <a:ext cx="419100" cy="419100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3520840"/>
              <a:ext cx="419100" cy="419100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4000500"/>
              <a:ext cx="419100" cy="419100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1559784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 flipH="1">
            <a:off x="6012200" y="195419"/>
            <a:ext cx="289154" cy="2011205"/>
            <a:chOff x="12997170" y="1504560"/>
            <a:chExt cx="419100" cy="2915040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1504560"/>
              <a:ext cx="419100" cy="419100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3016770"/>
              <a:ext cx="419100" cy="419100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2530200"/>
              <a:ext cx="419100" cy="419100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3520840"/>
              <a:ext cx="419100" cy="419100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4000500"/>
              <a:ext cx="419100" cy="419100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997170" y="2010900"/>
              <a:ext cx="419100" cy="419100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 flipH="1">
            <a:off x="4850621" y="215135"/>
            <a:ext cx="289154" cy="1991490"/>
            <a:chOff x="12526846" y="1533135"/>
            <a:chExt cx="419100" cy="288646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3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/>
          </p:blipFill>
          <p:spPr>
            <a:xfrm>
              <a:off x="12526846" y="1533135"/>
              <a:ext cx="419100" cy="390525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26846" y="3016770"/>
              <a:ext cx="419100" cy="419100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26846" y="2530200"/>
              <a:ext cx="419100" cy="419100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26846" y="3520840"/>
              <a:ext cx="419100" cy="41910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26846" y="4000500"/>
              <a:ext cx="419100" cy="419100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12526846" y="2010900"/>
              <a:ext cx="419100" cy="419100"/>
            </a:xfrm>
            <a:prstGeom prst="rect">
              <a:avLst/>
            </a:prstGeom>
          </p:spPr>
        </p:pic>
      </p:grpSp>
      <p:pic>
        <p:nvPicPr>
          <p:cNvPr id="130" name="Picture 129"/>
          <p:cNvPicPr/>
          <p:nvPr/>
        </p:nvPicPr>
        <p:blipFill rotWithShape="1">
          <a:blip r:embed="rId35"/>
          <a:srcRect l="4687" t="35555" r="63958" b="52408"/>
          <a:stretch/>
        </p:blipFill>
        <p:spPr>
          <a:xfrm>
            <a:off x="24725" y="4506445"/>
            <a:ext cx="2867025" cy="619125"/>
          </a:xfrm>
          <a:prstGeom prst="rect">
            <a:avLst/>
          </a:prstGeom>
        </p:spPr>
      </p:pic>
      <p:pic>
        <p:nvPicPr>
          <p:cNvPr id="131" name="Picture 130"/>
          <p:cNvPicPr/>
          <p:nvPr/>
        </p:nvPicPr>
        <p:blipFill rotWithShape="1">
          <a:blip r:embed="rId35"/>
          <a:srcRect l="51548" t="35555" r="13332" b="52408"/>
          <a:stretch/>
        </p:blipFill>
        <p:spPr>
          <a:xfrm>
            <a:off x="5928853" y="4506445"/>
            <a:ext cx="3211298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754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70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159" y="2004060"/>
            <a:ext cx="419100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533400"/>
            <a:ext cx="4191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533400"/>
            <a:ext cx="419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533400"/>
            <a:ext cx="4191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2739119"/>
            <a:ext cx="4191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2739119"/>
            <a:ext cx="4191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2739119"/>
            <a:ext cx="419100" cy="41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2004060"/>
            <a:ext cx="4191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2004060"/>
            <a:ext cx="419100" cy="419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2004060"/>
            <a:ext cx="419100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2004060"/>
            <a:ext cx="419100" cy="419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1977" y="2004060"/>
            <a:ext cx="419100" cy="419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2004060"/>
            <a:ext cx="419100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2739119"/>
            <a:ext cx="419100" cy="419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1977" y="2739119"/>
            <a:ext cx="419100" cy="419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2739119"/>
            <a:ext cx="419100" cy="419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533400"/>
            <a:ext cx="419100" cy="419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4371977" y="561975"/>
            <a:ext cx="419100" cy="390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533400"/>
            <a:ext cx="419100" cy="419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533400"/>
            <a:ext cx="419100" cy="419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7118750" y="561975"/>
            <a:ext cx="419100" cy="3905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>
          <a:xfrm>
            <a:off x="6203159" y="581025"/>
            <a:ext cx="419100" cy="3714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2739119"/>
            <a:ext cx="419100" cy="419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750" y="2739119"/>
            <a:ext cx="419100" cy="419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159" y="2739119"/>
            <a:ext cx="419100" cy="4191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2004060"/>
            <a:ext cx="419100" cy="4191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750" y="2004060"/>
            <a:ext cx="419100" cy="4191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3474720"/>
            <a:ext cx="419100" cy="419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3474720"/>
            <a:ext cx="419100" cy="419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3474720"/>
            <a:ext cx="419100" cy="4191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3474720"/>
            <a:ext cx="419100" cy="4191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1977" y="3474720"/>
            <a:ext cx="419100" cy="4191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3474720"/>
            <a:ext cx="419100" cy="4191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3474720"/>
            <a:ext cx="419100" cy="419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750" y="3474720"/>
            <a:ext cx="419100" cy="4191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159" y="3474720"/>
            <a:ext cx="419100" cy="4191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4210050"/>
            <a:ext cx="419100" cy="4191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4210050"/>
            <a:ext cx="419100" cy="4191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4210050"/>
            <a:ext cx="419100" cy="4191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4210050"/>
            <a:ext cx="419100" cy="4191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1977" y="4210050"/>
            <a:ext cx="419100" cy="419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4210050"/>
            <a:ext cx="419100" cy="4191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4210050"/>
            <a:ext cx="419100" cy="4191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750" y="4210050"/>
            <a:ext cx="419100" cy="4191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159" y="4210050"/>
            <a:ext cx="419100" cy="4191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203159" y="1268730"/>
            <a:ext cx="419100" cy="4191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40795" y="1268730"/>
            <a:ext cx="419100" cy="419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25204" y="1268730"/>
            <a:ext cx="419100" cy="419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613" y="1268730"/>
            <a:ext cx="419100" cy="4191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56386" y="1268730"/>
            <a:ext cx="419100" cy="4191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1977" y="1268730"/>
            <a:ext cx="419100" cy="4191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287568" y="1268730"/>
            <a:ext cx="419100" cy="4191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034338" y="1268730"/>
            <a:ext cx="419100" cy="4191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118750" y="1268730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61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designing for data-driven organizations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bitsybot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Bitsy Bentley</a:t>
            </a:r>
          </a:p>
          <a:p>
            <a:r>
              <a:rPr lang="en-US" dirty="0" smtClean="0"/>
              <a:t>Director of Data Visualization, GfK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7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6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15  can be considered for a price </a:t>
            </a:r>
            <a:br>
              <a:rPr lang="en-US" smtClean="0"/>
            </a:br>
            <a:r>
              <a:rPr lang="en-US" smtClean="0"/>
              <a:t>increase up to the threshold of €</a:t>
            </a:r>
            <a:r>
              <a:rPr lang="de-DE" smtClean="0"/>
              <a:t>2,99</a:t>
            </a:r>
            <a:endParaRPr lang="de-DE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72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24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81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inspiration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45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500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HINKCELLUNDODONOTDELETE" val="6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VCT-BODYINDENTATION" val="0;0;0;0;0;14.25;14.09646;28.34646;28.26968;42.51968;28.26968;42.51968;28.26968;42.51968;28.26968;42.51968;28.26968;42.51968;"/>
  <p:tag name="VCT-BULLETVISIBILITY" val="G  *******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TYLE" val="VCT_Marker"/>
  <p:tag name="DATE" val="27.12.2011 15:26:33"/>
  <p:tag name="VCT-TEMPLATE" val="GfK Template for Office  2007-2010 16-9.potx"/>
  <p:tag name="VCTMASTER" val="GfK Master for PPT 2010"/>
  <p:tag name="VCTORDER" val="1"/>
</p:tagLst>
</file>

<file path=ppt/theme/theme1.xml><?xml version="1.0" encoding="utf-8"?>
<a:theme xmlns:a="http://schemas.openxmlformats.org/drawingml/2006/main" name="GfK Master for PPT 2010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E95E0F"/>
      </a:hlink>
      <a:folHlink>
        <a:srgbClr val="00418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spcBef>
            <a:spcPts val="300"/>
          </a:spcBef>
          <a:buFont typeface="Courier New" pitchFamily="49" charset="0"/>
          <a:buNone/>
          <a:defRPr sz="16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spcBef>
            <a:spcPts val="300"/>
          </a:spcBef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AverageRating xmlns="http://schemas.microsoft.com/sharepoint/v3" xsi:nil="true"/>
    <PublishingStartDate xmlns="http://schemas.microsoft.com/sharepoint/v3" xsi:nil="true"/>
    <TaxCatchAll xmlns="eaa6d935-851e-4683-8fb3-4830ef9470e6">
      <Value>16</Value>
      <Value>15</Value>
      <Value>52</Value>
      <Value>51</Value>
      <Value>50</Value>
      <Value>6</Value>
      <Value>5</Value>
      <Value>4</Value>
      <Value>25</Value>
      <Value>1</Value>
    </TaxCatchAll>
    <TaxKeywordTaxHTField xmlns="eaa6d935-851e-4683-8fb3-4830ef9470e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examples</TermName>
          <TermId xmlns="http://schemas.microsoft.com/office/infopath/2007/PartnerControls">00000000-0000-0000-0000-000000000000</TermId>
        </TermInfo>
        <TermInfo xmlns="http://schemas.microsoft.com/office/infopath/2007/PartnerControls">
          <TermName xmlns="http://schemas.microsoft.com/office/infopath/2007/PartnerControls">Charts in PowerPoint</TermName>
          <TermId xmlns="http://schemas.microsoft.com/office/infopath/2007/PartnerControls">00000000-0000-0000-0000-000000000000</TermId>
        </TermInfo>
      </Terms>
    </TaxKeywordTaxHTField>
    <p986eefbff5f4b2788134fa6982c273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Solutions</TermName>
          <TermId xmlns="http://schemas.microsoft.com/office/infopath/2007/PartnerControls">34f6322e-4484-4932-8059-9d76798e2a0b</TermId>
        </TermInfo>
      </Terms>
    </p986eefbff5f4b2788134fa6982c2730>
    <m0c14ac2d9c042e3be8883c9fd5ef198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914398da-6a81-430b-8d1c-6a7bd1227f71</TermId>
        </TermInfo>
      </Terms>
    </m0c14ac2d9c042e3be8883c9fd5ef198>
    <a9556e1ac9ee423090b285ae20260b00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Cross Sector</TermName>
          <TermId xmlns="http://schemas.microsoft.com/office/infopath/2007/PartnerControls">d51dcd69-a6f7-4fb6-bc11-144a9da6fd82</TermId>
        </TermInfo>
      </Terms>
    </a9556e1ac9ee423090b285ae20260b00>
    <h059eda5e5c344e5901eabd9b8ae1d5d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 Industries</TermName>
          <TermId xmlns="http://schemas.microsoft.com/office/infopath/2007/PartnerControls">9b8e1916-8d64-4a35-a617-1a6199a422e9</TermId>
        </TermInfo>
      </Terms>
    </h059eda5e5c344e5901eabd9b8ae1d5d>
    <e999b8edfbce4772b22c3a8c74ff36ce xmlns="fdaf2857-34a0-4271-9efd-53feeda81814">
      <Terms xmlns="http://schemas.microsoft.com/office/infopath/2007/PartnerControls"/>
    </e999b8edfbce4772b22c3a8c74ff36ce>
    <i6d89d2a22ad4b4885b9858a4f35747a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Global</TermName>
          <TermId xmlns="http://schemas.microsoft.com/office/infopath/2007/PartnerControls">3eaca359-c4b3-4b51-a927-e9852da92384</TermId>
        </TermInfo>
      </Terms>
    </i6d89d2a22ad4b4885b9858a4f35747a>
    <jf0640f97dcd40049d3fc8c3d10ff855 xmlns="fdaf2857-34a0-4271-9efd-53feeda81814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Not applicable</TermName>
          <TermId xmlns="http://schemas.microsoft.com/office/infopath/2007/PartnerControls">457da623-78f9-49de-8564-b1618c49ba59</TermId>
        </TermInfo>
      </Terms>
    </jf0640f97dcd40049d3fc8c3d10ff855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51DFF91B0A44197B29C020F8C642F" ma:contentTypeVersion="44" ma:contentTypeDescription="Create a new document." ma:contentTypeScope="" ma:versionID="37d6c69e0f0b1eab2d91fd3d2fe12a06">
  <xsd:schema xmlns:xsd="http://www.w3.org/2001/XMLSchema" xmlns:xs="http://www.w3.org/2001/XMLSchema" xmlns:p="http://schemas.microsoft.com/office/2006/metadata/properties" xmlns:ns1="http://schemas.microsoft.com/sharepoint/v3" xmlns:ns2="fdaf2857-34a0-4271-9efd-53feeda81814" xmlns:ns3="eaa6d935-851e-4683-8fb3-4830ef9470e6" targetNamespace="http://schemas.microsoft.com/office/2006/metadata/properties" ma:root="true" ma:fieldsID="306287739f13a793c1a58b147bf45c68" ns1:_="" ns2:_="" ns3:_="">
    <xsd:import namespace="http://schemas.microsoft.com/sharepoint/v3"/>
    <xsd:import namespace="fdaf2857-34a0-4271-9efd-53feeda81814"/>
    <xsd:import namespace="eaa6d935-851e-4683-8fb3-4830ef9470e6"/>
    <xsd:element name="properties">
      <xsd:complexType>
        <xsd:sequence>
          <xsd:element name="documentManagement">
            <xsd:complexType>
              <xsd:all>
                <xsd:element ref="ns2:a9556e1ac9ee423090b285ae20260b00" minOccurs="0"/>
                <xsd:element ref="ns3:TaxCatchAll" minOccurs="0"/>
                <xsd:element ref="ns3:TaxCatchAllLabel" minOccurs="0"/>
                <xsd:element ref="ns2:h059eda5e5c344e5901eabd9b8ae1d5d" minOccurs="0"/>
                <xsd:element ref="ns2:p986eefbff5f4b2788134fa6982c2730" minOccurs="0"/>
                <xsd:element ref="ns2:e999b8edfbce4772b22c3a8c74ff36ce" minOccurs="0"/>
                <xsd:element ref="ns2:jf0640f97dcd40049d3fc8c3d10ff855" minOccurs="0"/>
                <xsd:element ref="ns2:i6d89d2a22ad4b4885b9858a4f35747a" minOccurs="0"/>
                <xsd:element ref="ns2:m0c14ac2d9c042e3be8883c9fd5ef198" minOccurs="0"/>
                <xsd:element ref="ns3:TaxKeywordTaxHTField" minOccurs="0"/>
                <xsd:element ref="ns1:PublishingStartDate" minOccurs="0"/>
                <xsd:element ref="ns1:PublishingExpirationDate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6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7" nillable="true" ma:displayName="Scheduling End Date" ma:description="" ma:hidden="true" ma:internalName="PublishingExpirationDate">
      <xsd:simpleType>
        <xsd:restriction base="dms:Unknown"/>
      </xsd:simpleType>
    </xsd:element>
    <xsd:element name="AverageRating" ma:index="28" nillable="true" ma:displayName="Rating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9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f2857-34a0-4271-9efd-53feeda81814" elementFormDefault="qualified">
    <xsd:import namespace="http://schemas.microsoft.com/office/2006/documentManagement/types"/>
    <xsd:import namespace="http://schemas.microsoft.com/office/infopath/2007/PartnerControls"/>
    <xsd:element name="a9556e1ac9ee423090b285ae20260b00" ma:index="2" nillable="true" ma:taxonomy="true" ma:internalName="a9556e1ac9ee423090b285ae20260b00" ma:taxonomyFieldName="GfK_x0020_sector" ma:displayName="GfK sector" ma:readOnly="false" ma:default="" ma:fieldId="{a9556e1a-c9ee-4230-90b2-85ae20260b00}" ma:taxonomyMulti="true" ma:sspId="7262ee28-f1c0-414c-ad77-c1ea98916dd9" ma:termSetId="8100b7d8-db72-494e-93d1-2c441bfd6c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59eda5e5c344e5901eabd9b8ae1d5d" ma:index="6" ma:taxonomy="true" ma:internalName="h059eda5e5c344e5901eabd9b8ae1d5d" ma:taxonomyFieldName="Industries" ma:displayName="Industries" ma:readOnly="false" ma:default="" ma:fieldId="{1059eda5-e5c3-44e5-901e-abd9b8ae1d5d}" ma:taxonomyMulti="true" ma:sspId="7262ee28-f1c0-414c-ad77-c1ea98916dd9" ma:termSetId="5a885248-49da-421b-8a8b-00dd6ab23a4c" ma:anchorId="484d5cc4-00ce-4842-9cb2-84f285bc868b" ma:open="false" ma:isKeyword="false">
      <xsd:complexType>
        <xsd:sequence>
          <xsd:element ref="pc:Terms" minOccurs="0" maxOccurs="1"/>
        </xsd:sequence>
      </xsd:complexType>
    </xsd:element>
    <xsd:element name="p986eefbff5f4b2788134fa6982c2730" ma:index="8" ma:taxonomy="true" ma:internalName="p986eefbff5f4b2788134fa6982c2730" ma:taxonomyFieldName="Solutions" ma:displayName="Solutions" ma:readOnly="false" ma:default="" ma:fieldId="{9986eefb-ff5f-4b27-8813-4fa6982c2730}" ma:taxonomyMulti="true" ma:sspId="7262ee28-f1c0-414c-ad77-c1ea98916dd9" ma:termSetId="cbb9bdaf-82c2-446c-b699-94acba818cb2" ma:anchorId="c5ccb8f4-f96c-4fc7-ba62-720130679328" ma:open="false" ma:isKeyword="false">
      <xsd:complexType>
        <xsd:sequence>
          <xsd:element ref="pc:Terms" minOccurs="0" maxOccurs="1"/>
        </xsd:sequence>
      </xsd:complexType>
    </xsd:element>
    <xsd:element name="e999b8edfbce4772b22c3a8c74ff36ce" ma:index="10" nillable="true" ma:taxonomy="true" ma:internalName="e999b8edfbce4772b22c3a8c74ff36ce" ma:taxonomyFieldName="Methodology" ma:displayName="Methodology" ma:readOnly="false" ma:default="" ma:fieldId="{e999b8ed-fbce-4772-b22c-3a8c74ff36ce}" ma:taxonomyMulti="true" ma:sspId="7262ee28-f1c0-414c-ad77-c1ea98916dd9" ma:termSetId="bdaf93d5-d711-4073-8d3b-7629a135f3f3" ma:anchorId="84b66496-d990-4445-b5f1-adf2e2ce60f1" ma:open="false" ma:isKeyword="false">
      <xsd:complexType>
        <xsd:sequence>
          <xsd:element ref="pc:Terms" minOccurs="0" maxOccurs="1"/>
        </xsd:sequence>
      </xsd:complexType>
    </xsd:element>
    <xsd:element name="jf0640f97dcd40049d3fc8c3d10ff855" ma:index="13" nillable="true" ma:taxonomy="true" ma:internalName="jf0640f97dcd40049d3fc8c3d10ff855" ma:taxonomyFieldName="Clients" ma:displayName="Clients" ma:readOnly="false" ma:default="" ma:fieldId="{3f0640f9-7dcd-4004-9d3f-c8c3d10ff855}" ma:taxonomyMulti="true" ma:sspId="7262ee28-f1c0-414c-ad77-c1ea98916dd9" ma:termSetId="7d4bc5b7-a2e0-4278-8bd4-f6b755a7f7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6d89d2a22ad4b4885b9858a4f35747a" ma:index="15" ma:taxonomy="true" ma:internalName="i6d89d2a22ad4b4885b9858a4f35747a" ma:taxonomyFieldName="Countries" ma:displayName="Countries" ma:readOnly="false" ma:default="" ma:fieldId="{26d89d2a-22ad-4b48-85b9-858a4f35747a}" ma:taxonomyMulti="true" ma:sspId="7262ee28-f1c0-414c-ad77-c1ea98916dd9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0c14ac2d9c042e3be8883c9fd5ef198" ma:index="17" nillable="true" ma:taxonomy="true" ma:internalName="m0c14ac2d9c042e3be8883c9fd5ef198" ma:taxonomyFieldName="Languages" ma:displayName="Languages" ma:readOnly="false" ma:default="" ma:fieldId="{60c14ac2-d9c0-42e3-be88-83c9fd5ef198}" ma:taxonomyMulti="true" ma:sspId="7262ee28-f1c0-414c-ad77-c1ea98916dd9" ma:termSetId="1e1fffb5-459f-480a-aca8-4e5bef29180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6d935-851e-4683-8fb3-4830ef9470e6" elementFormDefault="qualified">
    <xsd:import namespace="http://schemas.microsoft.com/office/2006/documentManagement/types"/>
    <xsd:import namespace="http://schemas.microsoft.com/office/infopath/2007/PartnerControls"/>
    <xsd:element name="TaxCatchAll" ma:index="3" nillable="true" ma:displayName="Taxonomy Catch All Column" ma:hidden="true" ma:list="{66c50aa7-9ab1-4f06-a013-2ec94beb8993}" ma:internalName="TaxCatchAll" ma:showField="CatchAllData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4" nillable="true" ma:displayName="Taxonomy Catch All Column1" ma:hidden="true" ma:list="{66c50aa7-9ab1-4f06-a013-2ec94beb8993}" ma:internalName="TaxCatchAllLabel" ma:readOnly="true" ma:showField="CatchAllDataLabel" ma:web="eaa6d935-851e-4683-8fb3-4830ef9470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9" nillable="true" ma:taxonomy="true" ma:internalName="TaxKeywordTaxHTField" ma:taxonomyFieldName="TaxKeyword" ma:displayName="Keywords" ma:fieldId="{23f27201-bee3-471e-b2e7-b64fd8b7ca38}" ma:taxonomyMulti="true" ma:sspId="7262ee28-f1c0-414c-ad77-c1ea98916dd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3DC145-DBD0-4E6F-BC84-E367565F8D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F8E062-68DA-4960-8DE1-B17E9B1934E7}">
  <ds:schemaRefs>
    <ds:schemaRef ds:uri="fdaf2857-34a0-4271-9efd-53feeda81814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aa6d935-851e-4683-8fb3-4830ef9470e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D31E83-DAD9-4889-9660-556C5B4CD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daf2857-34a0-4271-9efd-53feeda81814"/>
    <ds:schemaRef ds:uri="eaa6d935-851e-4683-8fb3-4830ef9470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60</Words>
  <Application>Microsoft Macintosh PowerPoint</Application>
  <PresentationFormat>On-screen Show (16:9)</PresentationFormat>
  <Paragraphs>11</Paragraphs>
  <Slides>34</Slides>
  <Notes>0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GfK Master for PPT 2010</vt:lpstr>
      <vt:lpstr>designing for data-driven organizations</vt:lpstr>
      <vt:lpstr>Slide 2</vt:lpstr>
      <vt:lpstr>Slide 3</vt:lpstr>
      <vt:lpstr>Slide 4</vt:lpstr>
      <vt:lpstr>Product 15  can be considered for a price  increase up to the threshold of €2,99</vt:lpstr>
      <vt:lpstr>Slide 6</vt:lpstr>
      <vt:lpstr>Slide 7</vt:lpstr>
      <vt:lpstr>Design inspiration</vt:lpstr>
      <vt:lpstr>Slide 9</vt:lpstr>
      <vt:lpstr>What defines a  data-driven Organization?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designing for data-driven organizations</vt:lpstr>
    </vt:vector>
  </TitlesOfParts>
  <Company>GfK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subject>[Subtitle of presentation]</dc:subject>
  <dc:creator>[GfK Employee]</dc:creator>
  <cp:keywords>examples; presentation; Charts in PowerPoint</cp:keywords>
  <dc:description>Optimized for MS PowerPoint 2010 (optionally can be used under MS PowerPoint 2007).</dc:description>
  <cp:lastModifiedBy>Sophia DeMartini</cp:lastModifiedBy>
  <cp:revision>360</cp:revision>
  <cp:lastPrinted>2012-10-22T14:15:21Z</cp:lastPrinted>
  <dcterms:created xsi:type="dcterms:W3CDTF">2012-10-25T18:12:23Z</dcterms:created>
  <dcterms:modified xsi:type="dcterms:W3CDTF">2012-10-25T18:12:46Z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0x010100D9151DFF91B0A44197B29C020F8C642F</vt:lpwstr>
  </property>
  <property fmtid="{D5CDD505-2E9C-101B-9397-08002B2CF9AE}" pid="3" name="Clients">
    <vt:lpwstr>6;#Not applicable|457da623-78f9-49de-8564-b1618c49ba59</vt:lpwstr>
  </property>
  <property fmtid="{D5CDD505-2E9C-101B-9397-08002B2CF9AE}" pid="4" name="Countries">
    <vt:lpwstr>7;#Global|3eaca359-c4b3-4b51-a927-e9852da92384</vt:lpwstr>
  </property>
  <property fmtid="{D5CDD505-2E9C-101B-9397-08002B2CF9AE}" pid="5" name="TaxKeyword">
    <vt:lpwstr>47;#presentation|abb3ce67-4f7e-4a08-8c0d-07a92bc23bcf;#48;#examples|f7664ec5-6366-436a-bda2-e0da3f80b48f;#49;#Charts in PowerPoint|fcec87ff-e57b-4b79-87cf-154ba7b5ee9d</vt:lpwstr>
  </property>
  <property fmtid="{D5CDD505-2E9C-101B-9397-08002B2CF9AE}" pid="6" name="Solutions">
    <vt:lpwstr>5;#All Solutions|34f6322e-4484-4932-8059-9d76798e2a0b</vt:lpwstr>
  </property>
  <property fmtid="{D5CDD505-2E9C-101B-9397-08002B2CF9AE}" pid="7" name="GfK sector">
    <vt:lpwstr>3;#Cross Sector|d51dcd69-a6f7-4fb6-bc11-144a9da6fd82</vt:lpwstr>
  </property>
  <property fmtid="{D5CDD505-2E9C-101B-9397-08002B2CF9AE}" pid="8" name="Support Services">
    <vt:lpwstr>25;#Corporate Design Guidelines|1cd61861-7629-4907-97f6-83d66b33e039</vt:lpwstr>
  </property>
  <property fmtid="{D5CDD505-2E9C-101B-9397-08002B2CF9AE}" pid="9" name="Languages">
    <vt:lpwstr>8;#English|914398da-6a81-430b-8d1c-6a7bd1227f71</vt:lpwstr>
  </property>
  <property fmtid="{D5CDD505-2E9C-101B-9397-08002B2CF9AE}" pid="10" name="Industries">
    <vt:lpwstr>4;#All Industries|9b8e1916-8d64-4a35-a617-1a6199a422e9</vt:lpwstr>
  </property>
  <property fmtid="{D5CDD505-2E9C-101B-9397-08002B2CF9AE}" pid="11" name="Methodology">
    <vt:lpwstr/>
  </property>
</Properties>
</file>